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65" r:id="rId7"/>
    <p:sldId id="266" r:id="rId8"/>
    <p:sldId id="264" r:id="rId9"/>
    <p:sldId id="258" r:id="rId10"/>
    <p:sldId id="259" r:id="rId11"/>
    <p:sldId id="260" r:id="rId12"/>
    <p:sldId id="267" r:id="rId13"/>
    <p:sldId id="268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369A7-EBD5-433C-85E5-F0679324A0B0}" v="4" dt="2022-02-08T18:00:51.335"/>
    <p1510:client id="{399810C9-2D32-4CE9-BB1A-F9B55BAFF5C7}" v="204" dt="2022-02-08T23:48:45.695"/>
    <p1510:client id="{AF4C7E78-0ADF-4116-8443-139798677159}" v="10" dt="2022-02-08T20:57:07.816"/>
    <p1510:client id="{B769F22F-A1EF-4514-8304-4405DA9FA7F1}" v="6" dt="2022-02-08T17:42:28.677"/>
    <p1510:client id="{F06F2F3A-8FC0-40F1-95CA-7CE68F240CC5}" v="5" dt="2022-02-07T22:35:56.440"/>
    <p1510:client id="{F50F9160-1033-45BA-B6A0-C2FCC14498E2}" v="192" dt="2022-02-07T22:42:06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ed Lee Walker" userId="S::jlw732@nau.edu::4d5d2ab5-93f4-43af-8a91-f605cbc66f28" providerId="AD" clId="Web-{399810C9-2D32-4CE9-BB1A-F9B55BAFF5C7}"/>
    <pc:docChg chg="modSld">
      <pc:chgData name="Jared Lee Walker" userId="S::jlw732@nau.edu::4d5d2ab5-93f4-43af-8a91-f605cbc66f28" providerId="AD" clId="Web-{399810C9-2D32-4CE9-BB1A-F9B55BAFF5C7}" dt="2022-02-08T23:48:45.695" v="135" actId="14100"/>
      <pc:docMkLst>
        <pc:docMk/>
      </pc:docMkLst>
      <pc:sldChg chg="addSp modSp">
        <pc:chgData name="Jared Lee Walker" userId="S::jlw732@nau.edu::4d5d2ab5-93f4-43af-8a91-f605cbc66f28" providerId="AD" clId="Web-{399810C9-2D32-4CE9-BB1A-F9B55BAFF5C7}" dt="2022-02-08T23:48:45.695" v="135" actId="14100"/>
        <pc:sldMkLst>
          <pc:docMk/>
          <pc:sldMk cId="1247008186" sldId="257"/>
        </pc:sldMkLst>
        <pc:spChg chg="add mod">
          <ac:chgData name="Jared Lee Walker" userId="S::jlw732@nau.edu::4d5d2ab5-93f4-43af-8a91-f605cbc66f28" providerId="AD" clId="Web-{399810C9-2D32-4CE9-BB1A-F9B55BAFF5C7}" dt="2022-02-08T23:48:34.304" v="134" actId="1076"/>
          <ac:spMkLst>
            <pc:docMk/>
            <pc:sldMk cId="1247008186" sldId="257"/>
            <ac:spMk id="3" creationId="{0D4ECCFF-1D35-465B-AB24-F68C6F56E947}"/>
          </ac:spMkLst>
        </pc:spChg>
        <pc:picChg chg="mod">
          <ac:chgData name="Jared Lee Walker" userId="S::jlw732@nau.edu::4d5d2ab5-93f4-43af-8a91-f605cbc66f28" providerId="AD" clId="Web-{399810C9-2D32-4CE9-BB1A-F9B55BAFF5C7}" dt="2022-02-08T23:48:45.695" v="135" actId="14100"/>
          <ac:picMkLst>
            <pc:docMk/>
            <pc:sldMk cId="1247008186" sldId="257"/>
            <ac:picMk id="5" creationId="{98CDEFC8-6F4E-434A-B170-4B51727C2252}"/>
          </ac:picMkLst>
        </pc:picChg>
      </pc:sldChg>
      <pc:sldChg chg="addSp modSp">
        <pc:chgData name="Jared Lee Walker" userId="S::jlw732@nau.edu::4d5d2ab5-93f4-43af-8a91-f605cbc66f28" providerId="AD" clId="Web-{399810C9-2D32-4CE9-BB1A-F9B55BAFF5C7}" dt="2022-02-08T23:38:04.598" v="34" actId="1076"/>
        <pc:sldMkLst>
          <pc:docMk/>
          <pc:sldMk cId="326528051" sldId="258"/>
        </pc:sldMkLst>
        <pc:spChg chg="add mod">
          <ac:chgData name="Jared Lee Walker" userId="S::jlw732@nau.edu::4d5d2ab5-93f4-43af-8a91-f605cbc66f28" providerId="AD" clId="Web-{399810C9-2D32-4CE9-BB1A-F9B55BAFF5C7}" dt="2022-02-08T23:38:04.598" v="34" actId="1076"/>
          <ac:spMkLst>
            <pc:docMk/>
            <pc:sldMk cId="326528051" sldId="258"/>
            <ac:spMk id="3" creationId="{3DC49A6B-DC7B-4B5C-B1F8-3A7006276AA8}"/>
          </ac:spMkLst>
        </pc:spChg>
      </pc:sldChg>
      <pc:sldChg chg="addSp delSp modSp">
        <pc:chgData name="Jared Lee Walker" userId="S::jlw732@nau.edu::4d5d2ab5-93f4-43af-8a91-f605cbc66f28" providerId="AD" clId="Web-{399810C9-2D32-4CE9-BB1A-F9B55BAFF5C7}" dt="2022-02-08T23:44:54.354" v="92" actId="1076"/>
        <pc:sldMkLst>
          <pc:docMk/>
          <pc:sldMk cId="181729310" sldId="259"/>
        </pc:sldMkLst>
        <pc:spChg chg="add del">
          <ac:chgData name="Jared Lee Walker" userId="S::jlw732@nau.edu::4d5d2ab5-93f4-43af-8a91-f605cbc66f28" providerId="AD" clId="Web-{399810C9-2D32-4CE9-BB1A-F9B55BAFF5C7}" dt="2022-02-08T23:44:08.290" v="67"/>
          <ac:spMkLst>
            <pc:docMk/>
            <pc:sldMk cId="181729310" sldId="259"/>
            <ac:spMk id="3" creationId="{43777EFC-D63F-4EE0-AD2D-D7DDD4D79905}"/>
          </ac:spMkLst>
        </pc:spChg>
        <pc:spChg chg="add mod">
          <ac:chgData name="Jared Lee Walker" userId="S::jlw732@nau.edu::4d5d2ab5-93f4-43af-8a91-f605cbc66f28" providerId="AD" clId="Web-{399810C9-2D32-4CE9-BB1A-F9B55BAFF5C7}" dt="2022-02-08T23:44:54.354" v="92" actId="1076"/>
          <ac:spMkLst>
            <pc:docMk/>
            <pc:sldMk cId="181729310" sldId="259"/>
            <ac:spMk id="5" creationId="{C7C66842-2718-439C-8205-28F810454A21}"/>
          </ac:spMkLst>
        </pc:spChg>
      </pc:sldChg>
      <pc:sldChg chg="addSp modSp">
        <pc:chgData name="Jared Lee Walker" userId="S::jlw732@nau.edu::4d5d2ab5-93f4-43af-8a91-f605cbc66f28" providerId="AD" clId="Web-{399810C9-2D32-4CE9-BB1A-F9B55BAFF5C7}" dt="2022-02-08T23:45:42.545" v="99" actId="1076"/>
        <pc:sldMkLst>
          <pc:docMk/>
          <pc:sldMk cId="3499889128" sldId="260"/>
        </pc:sldMkLst>
        <pc:spChg chg="add mod">
          <ac:chgData name="Jared Lee Walker" userId="S::jlw732@nau.edu::4d5d2ab5-93f4-43af-8a91-f605cbc66f28" providerId="AD" clId="Web-{399810C9-2D32-4CE9-BB1A-F9B55BAFF5C7}" dt="2022-02-08T23:45:42.545" v="99" actId="1076"/>
          <ac:spMkLst>
            <pc:docMk/>
            <pc:sldMk cId="3499889128" sldId="260"/>
            <ac:spMk id="3" creationId="{E37447D7-4913-42E7-BD11-ABC4F548E9B1}"/>
          </ac:spMkLst>
        </pc:spChg>
      </pc:sldChg>
      <pc:sldChg chg="addSp modSp">
        <pc:chgData name="Jared Lee Walker" userId="S::jlw732@nau.edu::4d5d2ab5-93f4-43af-8a91-f605cbc66f28" providerId="AD" clId="Web-{399810C9-2D32-4CE9-BB1A-F9B55BAFF5C7}" dt="2022-02-08T23:47:51.098" v="130" actId="1076"/>
        <pc:sldMkLst>
          <pc:docMk/>
          <pc:sldMk cId="1982005174" sldId="261"/>
        </pc:sldMkLst>
        <pc:spChg chg="add mod">
          <ac:chgData name="Jared Lee Walker" userId="S::jlw732@nau.edu::4d5d2ab5-93f4-43af-8a91-f605cbc66f28" providerId="AD" clId="Web-{399810C9-2D32-4CE9-BB1A-F9B55BAFF5C7}" dt="2022-02-08T23:47:51.098" v="130" actId="1076"/>
          <ac:spMkLst>
            <pc:docMk/>
            <pc:sldMk cId="1982005174" sldId="261"/>
            <ac:spMk id="3" creationId="{6B0E4723-8276-4A29-A157-BFCE0FE0E6A4}"/>
          </ac:spMkLst>
        </pc:spChg>
      </pc:sldChg>
      <pc:sldChg chg="addSp modSp">
        <pc:chgData name="Jared Lee Walker" userId="S::jlw732@nau.edu::4d5d2ab5-93f4-43af-8a91-f605cbc66f28" providerId="AD" clId="Web-{399810C9-2D32-4CE9-BB1A-F9B55BAFF5C7}" dt="2022-02-08T23:39:34.040" v="60" actId="14100"/>
        <pc:sldMkLst>
          <pc:docMk/>
          <pc:sldMk cId="698105784" sldId="264"/>
        </pc:sldMkLst>
        <pc:spChg chg="add mod">
          <ac:chgData name="Jared Lee Walker" userId="S::jlw732@nau.edu::4d5d2ab5-93f4-43af-8a91-f605cbc66f28" providerId="AD" clId="Web-{399810C9-2D32-4CE9-BB1A-F9B55BAFF5C7}" dt="2022-02-08T23:39:34.040" v="60" actId="14100"/>
          <ac:spMkLst>
            <pc:docMk/>
            <pc:sldMk cId="698105784" sldId="264"/>
            <ac:spMk id="3" creationId="{77499847-9209-4C14-809D-4ED692C3C1E9}"/>
          </ac:spMkLst>
        </pc:spChg>
      </pc:sldChg>
      <pc:sldChg chg="addSp modSp">
        <pc:chgData name="Jared Lee Walker" userId="S::jlw732@nau.edu::4d5d2ab5-93f4-43af-8a91-f605cbc66f28" providerId="AD" clId="Web-{399810C9-2D32-4CE9-BB1A-F9B55BAFF5C7}" dt="2022-02-08T23:38:20.286" v="36" actId="1076"/>
        <pc:sldMkLst>
          <pc:docMk/>
          <pc:sldMk cId="1392309929" sldId="265"/>
        </pc:sldMkLst>
        <pc:spChg chg="add mod">
          <ac:chgData name="Jared Lee Walker" userId="S::jlw732@nau.edu::4d5d2ab5-93f4-43af-8a91-f605cbc66f28" providerId="AD" clId="Web-{399810C9-2D32-4CE9-BB1A-F9B55BAFF5C7}" dt="2022-02-08T23:38:20.286" v="36" actId="1076"/>
          <ac:spMkLst>
            <pc:docMk/>
            <pc:sldMk cId="1392309929" sldId="265"/>
            <ac:spMk id="4" creationId="{090FCF6B-C409-4BC6-A1CC-4D42DD726308}"/>
          </ac:spMkLst>
        </pc:spChg>
      </pc:sldChg>
      <pc:sldChg chg="addSp modSp">
        <pc:chgData name="Jared Lee Walker" userId="S::jlw732@nau.edu::4d5d2ab5-93f4-43af-8a91-f605cbc66f28" providerId="AD" clId="Web-{399810C9-2D32-4CE9-BB1A-F9B55BAFF5C7}" dt="2022-02-08T23:40:24.887" v="65" actId="1076"/>
        <pc:sldMkLst>
          <pc:docMk/>
          <pc:sldMk cId="1246478191" sldId="266"/>
        </pc:sldMkLst>
        <pc:spChg chg="add mod">
          <ac:chgData name="Jared Lee Walker" userId="S::jlw732@nau.edu::4d5d2ab5-93f4-43af-8a91-f605cbc66f28" providerId="AD" clId="Web-{399810C9-2D32-4CE9-BB1A-F9B55BAFF5C7}" dt="2022-02-08T23:40:24.887" v="65" actId="1076"/>
          <ac:spMkLst>
            <pc:docMk/>
            <pc:sldMk cId="1246478191" sldId="266"/>
            <ac:spMk id="3" creationId="{F839082E-11C0-47E2-AD88-06C492A07F4A}"/>
          </ac:spMkLst>
        </pc:spChg>
      </pc:sldChg>
      <pc:sldChg chg="addSp modSp">
        <pc:chgData name="Jared Lee Walker" userId="S::jlw732@nau.edu::4d5d2ab5-93f4-43af-8a91-f605cbc66f28" providerId="AD" clId="Web-{399810C9-2D32-4CE9-BB1A-F9B55BAFF5C7}" dt="2022-02-08T23:47:07.768" v="121" actId="1076"/>
        <pc:sldMkLst>
          <pc:docMk/>
          <pc:sldMk cId="530386236" sldId="267"/>
        </pc:sldMkLst>
        <pc:spChg chg="add mod">
          <ac:chgData name="Jared Lee Walker" userId="S::jlw732@nau.edu::4d5d2ab5-93f4-43af-8a91-f605cbc66f28" providerId="AD" clId="Web-{399810C9-2D32-4CE9-BB1A-F9B55BAFF5C7}" dt="2022-02-08T23:47:07.768" v="121" actId="1076"/>
          <ac:spMkLst>
            <pc:docMk/>
            <pc:sldMk cId="530386236" sldId="267"/>
            <ac:spMk id="7" creationId="{B537C75F-DA81-4114-B447-93313503D053}"/>
          </ac:spMkLst>
        </pc:spChg>
      </pc:sldChg>
      <pc:sldChg chg="addSp modSp">
        <pc:chgData name="Jared Lee Walker" userId="S::jlw732@nau.edu::4d5d2ab5-93f4-43af-8a91-f605cbc66f28" providerId="AD" clId="Web-{399810C9-2D32-4CE9-BB1A-F9B55BAFF5C7}" dt="2022-02-08T23:47:29.160" v="123" actId="1076"/>
        <pc:sldMkLst>
          <pc:docMk/>
          <pc:sldMk cId="522284621" sldId="268"/>
        </pc:sldMkLst>
        <pc:spChg chg="add mod">
          <ac:chgData name="Jared Lee Walker" userId="S::jlw732@nau.edu::4d5d2ab5-93f4-43af-8a91-f605cbc66f28" providerId="AD" clId="Web-{399810C9-2D32-4CE9-BB1A-F9B55BAFF5C7}" dt="2022-02-08T23:47:29.160" v="123" actId="1076"/>
          <ac:spMkLst>
            <pc:docMk/>
            <pc:sldMk cId="522284621" sldId="268"/>
            <ac:spMk id="3" creationId="{A791EB92-4FF0-431D-9ADD-E4909F16F5F9}"/>
          </ac:spMkLst>
        </pc:spChg>
      </pc:sldChg>
    </pc:docChg>
  </pc:docChgLst>
  <pc:docChgLst>
    <pc:chgData name="Octavio Duran Jr." userId="fe295259-6f3a-4397-9b6d-236ca69eb3d1" providerId="ADAL" clId="{8AA1F1B8-C1B1-4D54-8E35-B8AC0B6FF297}"/>
    <pc:docChg chg="custSel addSld modSld">
      <pc:chgData name="Octavio Duran Jr." userId="fe295259-6f3a-4397-9b6d-236ca69eb3d1" providerId="ADAL" clId="{8AA1F1B8-C1B1-4D54-8E35-B8AC0B6FF297}" dt="2022-02-08T22:25:17.744" v="60" actId="20577"/>
      <pc:docMkLst>
        <pc:docMk/>
      </pc:docMkLst>
      <pc:sldChg chg="modSp mod">
        <pc:chgData name="Octavio Duran Jr." userId="fe295259-6f3a-4397-9b6d-236ca69eb3d1" providerId="ADAL" clId="{8AA1F1B8-C1B1-4D54-8E35-B8AC0B6FF297}" dt="2022-02-08T21:22:02.315" v="32" actId="20577"/>
        <pc:sldMkLst>
          <pc:docMk/>
          <pc:sldMk cId="1351671514" sldId="256"/>
        </pc:sldMkLst>
        <pc:spChg chg="mod">
          <ac:chgData name="Octavio Duran Jr." userId="fe295259-6f3a-4397-9b6d-236ca69eb3d1" providerId="ADAL" clId="{8AA1F1B8-C1B1-4D54-8E35-B8AC0B6FF297}" dt="2022-02-08T21:22:02.315" v="32" actId="20577"/>
          <ac:spMkLst>
            <pc:docMk/>
            <pc:sldMk cId="1351671514" sldId="256"/>
            <ac:spMk id="3" creationId="{82E7B7AE-075F-4D69-A47D-C2477FAE98A7}"/>
          </ac:spMkLst>
        </pc:spChg>
      </pc:sldChg>
      <pc:sldChg chg="addSp delSp modSp mod">
        <pc:chgData name="Octavio Duran Jr." userId="fe295259-6f3a-4397-9b6d-236ca69eb3d1" providerId="ADAL" clId="{8AA1F1B8-C1B1-4D54-8E35-B8AC0B6FF297}" dt="2022-02-08T21:02:07.505" v="4" actId="1076"/>
        <pc:sldMkLst>
          <pc:docMk/>
          <pc:sldMk cId="326528051" sldId="258"/>
        </pc:sldMkLst>
        <pc:picChg chg="del">
          <ac:chgData name="Octavio Duran Jr." userId="fe295259-6f3a-4397-9b6d-236ca69eb3d1" providerId="ADAL" clId="{8AA1F1B8-C1B1-4D54-8E35-B8AC0B6FF297}" dt="2022-02-08T21:01:58.245" v="0" actId="478"/>
          <ac:picMkLst>
            <pc:docMk/>
            <pc:sldMk cId="326528051" sldId="258"/>
            <ac:picMk id="5" creationId="{A61C85FA-0F5F-4FBB-BE8E-C8D898742ECC}"/>
          </ac:picMkLst>
        </pc:picChg>
        <pc:picChg chg="add mod">
          <ac:chgData name="Octavio Duran Jr." userId="fe295259-6f3a-4397-9b6d-236ca69eb3d1" providerId="ADAL" clId="{8AA1F1B8-C1B1-4D54-8E35-B8AC0B6FF297}" dt="2022-02-08T21:02:07.505" v="4" actId="1076"/>
          <ac:picMkLst>
            <pc:docMk/>
            <pc:sldMk cId="326528051" sldId="258"/>
            <ac:picMk id="7" creationId="{41BEA4E1-8E58-4E9C-A600-AD701436133B}"/>
          </ac:picMkLst>
        </pc:picChg>
      </pc:sldChg>
      <pc:sldChg chg="addSp delSp modSp new mod setBg">
        <pc:chgData name="Octavio Duran Jr." userId="fe295259-6f3a-4397-9b6d-236ca69eb3d1" providerId="ADAL" clId="{8AA1F1B8-C1B1-4D54-8E35-B8AC0B6FF297}" dt="2022-02-08T22:25:17.744" v="60" actId="20577"/>
        <pc:sldMkLst>
          <pc:docMk/>
          <pc:sldMk cId="522284621" sldId="268"/>
        </pc:sldMkLst>
        <pc:spChg chg="mod">
          <ac:chgData name="Octavio Duran Jr." userId="fe295259-6f3a-4397-9b6d-236ca69eb3d1" providerId="ADAL" clId="{8AA1F1B8-C1B1-4D54-8E35-B8AC0B6FF297}" dt="2022-02-08T22:25:17.744" v="60" actId="20577"/>
          <ac:spMkLst>
            <pc:docMk/>
            <pc:sldMk cId="522284621" sldId="268"/>
            <ac:spMk id="2" creationId="{9E13EB30-9825-4347-8492-62C0EB0387DB}"/>
          </ac:spMkLst>
        </pc:spChg>
        <pc:spChg chg="del">
          <ac:chgData name="Octavio Duran Jr." userId="fe295259-6f3a-4397-9b6d-236ca69eb3d1" providerId="ADAL" clId="{8AA1F1B8-C1B1-4D54-8E35-B8AC0B6FF297}" dt="2022-02-08T22:22:49.947" v="34" actId="22"/>
          <ac:spMkLst>
            <pc:docMk/>
            <pc:sldMk cId="522284621" sldId="268"/>
            <ac:spMk id="3" creationId="{DCC7AA0C-BBCF-4BF5-A6BE-06EE2457BD5B}"/>
          </ac:spMkLst>
        </pc:spChg>
        <pc:spChg chg="add">
          <ac:chgData name="Octavio Duran Jr." userId="fe295259-6f3a-4397-9b6d-236ca69eb3d1" providerId="ADAL" clId="{8AA1F1B8-C1B1-4D54-8E35-B8AC0B6FF297}" dt="2022-02-08T22:25:10.834" v="47" actId="26606"/>
          <ac:spMkLst>
            <pc:docMk/>
            <pc:sldMk cId="522284621" sldId="268"/>
            <ac:spMk id="16" creationId="{B10A1EB3-C927-4536-9880-11F77B7E097F}"/>
          </ac:spMkLst>
        </pc:spChg>
        <pc:picChg chg="add mod ord">
          <ac:chgData name="Octavio Duran Jr." userId="fe295259-6f3a-4397-9b6d-236ca69eb3d1" providerId="ADAL" clId="{8AA1F1B8-C1B1-4D54-8E35-B8AC0B6FF297}" dt="2022-02-08T22:25:10.834" v="47" actId="26606"/>
          <ac:picMkLst>
            <pc:docMk/>
            <pc:sldMk cId="522284621" sldId="268"/>
            <ac:picMk id="5" creationId="{070B91DF-55AE-412F-8FF7-E1332ACE90E5}"/>
          </ac:picMkLst>
        </pc:picChg>
        <pc:picChg chg="add mod">
          <ac:chgData name="Octavio Duran Jr." userId="fe295259-6f3a-4397-9b6d-236ca69eb3d1" providerId="ADAL" clId="{8AA1F1B8-C1B1-4D54-8E35-B8AC0B6FF297}" dt="2022-02-08T22:25:10.834" v="47" actId="26606"/>
          <ac:picMkLst>
            <pc:docMk/>
            <pc:sldMk cId="522284621" sldId="268"/>
            <ac:picMk id="7" creationId="{9A8D1637-07F8-4944-94FA-20F1D48B09D8}"/>
          </ac:picMkLst>
        </pc:picChg>
        <pc:picChg chg="add mod ord">
          <ac:chgData name="Octavio Duran Jr." userId="fe295259-6f3a-4397-9b6d-236ca69eb3d1" providerId="ADAL" clId="{8AA1F1B8-C1B1-4D54-8E35-B8AC0B6FF297}" dt="2022-02-08T22:25:10.834" v="47" actId="26606"/>
          <ac:picMkLst>
            <pc:docMk/>
            <pc:sldMk cId="522284621" sldId="268"/>
            <ac:picMk id="9" creationId="{E6208424-F5E5-40B9-8C3D-413AB6803576}"/>
          </ac:picMkLst>
        </pc:picChg>
        <pc:picChg chg="add mod">
          <ac:chgData name="Octavio Duran Jr." userId="fe295259-6f3a-4397-9b6d-236ca69eb3d1" providerId="ADAL" clId="{8AA1F1B8-C1B1-4D54-8E35-B8AC0B6FF297}" dt="2022-02-08T22:25:10.834" v="47" actId="26606"/>
          <ac:picMkLst>
            <pc:docMk/>
            <pc:sldMk cId="522284621" sldId="268"/>
            <ac:picMk id="11" creationId="{4A9903E7-17C8-470C-8700-4162D341C92E}"/>
          </ac:picMkLst>
        </pc:picChg>
        <pc:picChg chg="add">
          <ac:chgData name="Octavio Duran Jr." userId="fe295259-6f3a-4397-9b6d-236ca69eb3d1" providerId="ADAL" clId="{8AA1F1B8-C1B1-4D54-8E35-B8AC0B6FF297}" dt="2022-02-08T22:25:10.834" v="47" actId="26606"/>
          <ac:picMkLst>
            <pc:docMk/>
            <pc:sldMk cId="522284621" sldId="268"/>
            <ac:picMk id="18" creationId="{D8C67178-C15E-489D-8DDF-CB1BD419478F}"/>
          </ac:picMkLst>
        </pc:picChg>
      </pc:sldChg>
    </pc:docChg>
  </pc:docChgLst>
  <pc:docChgLst>
    <pc:chgData name="Octavio Duran Jr" userId="fe295259-6f3a-4397-9b6d-236ca69eb3d1" providerId="ADAL" clId="{AD18712E-A779-438F-A8E7-E00709A8D19E}"/>
    <pc:docChg chg="custSel addSld delSld modSld">
      <pc:chgData name="Octavio Duran Jr" userId="fe295259-6f3a-4397-9b6d-236ca69eb3d1" providerId="ADAL" clId="{AD18712E-A779-438F-A8E7-E00709A8D19E}" dt="2022-02-07T22:33:23.895" v="141" actId="1076"/>
      <pc:docMkLst>
        <pc:docMk/>
      </pc:docMkLst>
      <pc:sldChg chg="addSp delSp modSp">
        <pc:chgData name="Octavio Duran Jr" userId="fe295259-6f3a-4397-9b6d-236ca69eb3d1" providerId="ADAL" clId="{AD18712E-A779-438F-A8E7-E00709A8D19E}" dt="2022-02-07T22:11:52.369" v="72" actId="1076"/>
        <pc:sldMkLst>
          <pc:docMk/>
          <pc:sldMk cId="326528051" sldId="258"/>
        </pc:sldMkLst>
        <pc:spChg chg="mod">
          <ac:chgData name="Octavio Duran Jr" userId="fe295259-6f3a-4397-9b6d-236ca69eb3d1" providerId="ADAL" clId="{AD18712E-A779-438F-A8E7-E00709A8D19E}" dt="2022-02-07T22:10:02.478" v="10" actId="1076"/>
          <ac:spMkLst>
            <pc:docMk/>
            <pc:sldMk cId="326528051" sldId="258"/>
            <ac:spMk id="2" creationId="{3F53A5CF-9708-4DC8-ABFE-22DA5E8BF9C2}"/>
          </ac:spMkLst>
        </pc:spChg>
        <pc:spChg chg="del">
          <ac:chgData name="Octavio Duran Jr" userId="fe295259-6f3a-4397-9b6d-236ca69eb3d1" providerId="ADAL" clId="{AD18712E-A779-438F-A8E7-E00709A8D19E}" dt="2022-02-07T22:06:59.907" v="0"/>
          <ac:spMkLst>
            <pc:docMk/>
            <pc:sldMk cId="326528051" sldId="258"/>
            <ac:spMk id="3" creationId="{3ABFFE21-7447-4F1A-868A-94B7D6102776}"/>
          </ac:spMkLst>
        </pc:spChg>
        <pc:spChg chg="add mod">
          <ac:chgData name="Octavio Duran Jr" userId="fe295259-6f3a-4397-9b6d-236ca69eb3d1" providerId="ADAL" clId="{AD18712E-A779-438F-A8E7-E00709A8D19E}" dt="2022-02-07T22:10:46.465" v="62" actId="20577"/>
          <ac:spMkLst>
            <pc:docMk/>
            <pc:sldMk cId="326528051" sldId="258"/>
            <ac:spMk id="6" creationId="{6B9AFE6B-889D-4BC7-B431-E88D9F7EE01D}"/>
          </ac:spMkLst>
        </pc:spChg>
        <pc:picChg chg="add mod">
          <ac:chgData name="Octavio Duran Jr" userId="fe295259-6f3a-4397-9b6d-236ca69eb3d1" providerId="ADAL" clId="{AD18712E-A779-438F-A8E7-E00709A8D19E}" dt="2022-02-07T22:11:52.369" v="72" actId="1076"/>
          <ac:picMkLst>
            <pc:docMk/>
            <pc:sldMk cId="326528051" sldId="258"/>
            <ac:picMk id="4" creationId="{C1DB5B0E-132C-4ADA-8501-A78B46DD92CB}"/>
          </ac:picMkLst>
        </pc:picChg>
        <pc:picChg chg="add mod">
          <ac:chgData name="Octavio Duran Jr" userId="fe295259-6f3a-4397-9b6d-236ca69eb3d1" providerId="ADAL" clId="{AD18712E-A779-438F-A8E7-E00709A8D19E}" dt="2022-02-07T22:11:45.937" v="70" actId="1076"/>
          <ac:picMkLst>
            <pc:docMk/>
            <pc:sldMk cId="326528051" sldId="258"/>
            <ac:picMk id="5" creationId="{A61C85FA-0F5F-4FBB-BE8E-C8D898742ECC}"/>
          </ac:picMkLst>
        </pc:picChg>
      </pc:sldChg>
      <pc:sldChg chg="addSp delSp modSp">
        <pc:chgData name="Octavio Duran Jr" userId="fe295259-6f3a-4397-9b6d-236ca69eb3d1" providerId="ADAL" clId="{AD18712E-A779-438F-A8E7-E00709A8D19E}" dt="2022-02-07T22:33:23.895" v="141" actId="1076"/>
        <pc:sldMkLst>
          <pc:docMk/>
          <pc:sldMk cId="3499889128" sldId="260"/>
        </pc:sldMkLst>
        <pc:spChg chg="mod">
          <ac:chgData name="Octavio Duran Jr" userId="fe295259-6f3a-4397-9b6d-236ca69eb3d1" providerId="ADAL" clId="{AD18712E-A779-438F-A8E7-E00709A8D19E}" dt="2022-02-07T22:23:29.382" v="76" actId="1076"/>
          <ac:spMkLst>
            <pc:docMk/>
            <pc:sldMk cId="3499889128" sldId="260"/>
            <ac:spMk id="2" creationId="{9C707783-D602-4DBE-AB30-DD7BC8661E27}"/>
          </ac:spMkLst>
        </pc:spChg>
        <pc:spChg chg="del">
          <ac:chgData name="Octavio Duran Jr" userId="fe295259-6f3a-4397-9b6d-236ca69eb3d1" providerId="ADAL" clId="{AD18712E-A779-438F-A8E7-E00709A8D19E}" dt="2022-02-07T22:23:22.805" v="74"/>
          <ac:spMkLst>
            <pc:docMk/>
            <pc:sldMk cId="3499889128" sldId="260"/>
            <ac:spMk id="3" creationId="{DD142B3D-3DFE-4D85-B54F-E8637F2B5231}"/>
          </ac:spMkLst>
        </pc:spChg>
        <pc:picChg chg="add mod">
          <ac:chgData name="Octavio Duran Jr" userId="fe295259-6f3a-4397-9b6d-236ca69eb3d1" providerId="ADAL" clId="{AD18712E-A779-438F-A8E7-E00709A8D19E}" dt="2022-02-07T22:27:56.819" v="98" actId="14100"/>
          <ac:picMkLst>
            <pc:docMk/>
            <pc:sldMk cId="3499889128" sldId="260"/>
            <ac:picMk id="5" creationId="{3958A77C-79E3-418D-A4F5-94462206CA77}"/>
          </ac:picMkLst>
        </pc:picChg>
        <pc:picChg chg="add del mod">
          <ac:chgData name="Octavio Duran Jr" userId="fe295259-6f3a-4397-9b6d-236ca69eb3d1" providerId="ADAL" clId="{AD18712E-A779-438F-A8E7-E00709A8D19E}" dt="2022-02-07T22:31:21.781" v="124" actId="478"/>
          <ac:picMkLst>
            <pc:docMk/>
            <pc:sldMk cId="3499889128" sldId="260"/>
            <ac:picMk id="7" creationId="{7498BF84-C0A1-4DFA-8433-05C4067FDD4F}"/>
          </ac:picMkLst>
        </pc:picChg>
        <pc:picChg chg="add mod">
          <ac:chgData name="Octavio Duran Jr" userId="fe295259-6f3a-4397-9b6d-236ca69eb3d1" providerId="ADAL" clId="{AD18712E-A779-438F-A8E7-E00709A8D19E}" dt="2022-02-07T22:33:18.375" v="138" actId="1076"/>
          <ac:picMkLst>
            <pc:docMk/>
            <pc:sldMk cId="3499889128" sldId="260"/>
            <ac:picMk id="9" creationId="{3B9FA68B-A177-4C44-B719-AFF0B4C86F0E}"/>
          </ac:picMkLst>
        </pc:picChg>
        <pc:picChg chg="add mod">
          <ac:chgData name="Octavio Duran Jr" userId="fe295259-6f3a-4397-9b6d-236ca69eb3d1" providerId="ADAL" clId="{AD18712E-A779-438F-A8E7-E00709A8D19E}" dt="2022-02-07T22:33:22.807" v="140" actId="14100"/>
          <ac:picMkLst>
            <pc:docMk/>
            <pc:sldMk cId="3499889128" sldId="260"/>
            <ac:picMk id="11" creationId="{ED358156-0500-481A-8925-60A69B7AA260}"/>
          </ac:picMkLst>
        </pc:picChg>
        <pc:picChg chg="add mod">
          <ac:chgData name="Octavio Duran Jr" userId="fe295259-6f3a-4397-9b6d-236ca69eb3d1" providerId="ADAL" clId="{AD18712E-A779-438F-A8E7-E00709A8D19E}" dt="2022-02-07T22:33:19.871" v="139" actId="1076"/>
          <ac:picMkLst>
            <pc:docMk/>
            <pc:sldMk cId="3499889128" sldId="260"/>
            <ac:picMk id="13" creationId="{7E9A835A-DACB-455A-9AF3-E8FB63156D54}"/>
          </ac:picMkLst>
        </pc:picChg>
        <pc:picChg chg="add del mod">
          <ac:chgData name="Octavio Duran Jr" userId="fe295259-6f3a-4397-9b6d-236ca69eb3d1" providerId="ADAL" clId="{AD18712E-A779-438F-A8E7-E00709A8D19E}" dt="2022-02-07T22:31:12.805" v="121" actId="478"/>
          <ac:picMkLst>
            <pc:docMk/>
            <pc:sldMk cId="3499889128" sldId="260"/>
            <ac:picMk id="15" creationId="{9EDFC6DC-B3AF-41DA-81C1-1C92F2F4C301}"/>
          </ac:picMkLst>
        </pc:picChg>
        <pc:picChg chg="add del mod">
          <ac:chgData name="Octavio Duran Jr" userId="fe295259-6f3a-4397-9b6d-236ca69eb3d1" providerId="ADAL" clId="{AD18712E-A779-438F-A8E7-E00709A8D19E}" dt="2022-02-07T22:29:12.483" v="114" actId="478"/>
          <ac:picMkLst>
            <pc:docMk/>
            <pc:sldMk cId="3499889128" sldId="260"/>
            <ac:picMk id="17" creationId="{BCE4A8B9-DD35-4A0A-BBEA-CF1BF5DE9515}"/>
          </ac:picMkLst>
        </pc:picChg>
        <pc:picChg chg="add mod">
          <ac:chgData name="Octavio Duran Jr" userId="fe295259-6f3a-4397-9b6d-236ca69eb3d1" providerId="ADAL" clId="{AD18712E-A779-438F-A8E7-E00709A8D19E}" dt="2022-02-07T22:33:23.895" v="141" actId="1076"/>
          <ac:picMkLst>
            <pc:docMk/>
            <pc:sldMk cId="3499889128" sldId="260"/>
            <ac:picMk id="19" creationId="{B02FFD0D-5C08-4124-8A66-18E3078548CA}"/>
          </ac:picMkLst>
        </pc:picChg>
      </pc:sldChg>
      <pc:sldChg chg="del">
        <pc:chgData name="Octavio Duran Jr" userId="fe295259-6f3a-4397-9b6d-236ca69eb3d1" providerId="ADAL" clId="{AD18712E-A779-438F-A8E7-E00709A8D19E}" dt="2022-02-07T22:16:59.389" v="73" actId="2696"/>
        <pc:sldMkLst>
          <pc:docMk/>
          <pc:sldMk cId="1859439852" sldId="263"/>
        </pc:sldMkLst>
      </pc:sldChg>
      <pc:sldChg chg="addSp delSp modSp add">
        <pc:chgData name="Octavio Duran Jr" userId="fe295259-6f3a-4397-9b6d-236ca69eb3d1" providerId="ADAL" clId="{AD18712E-A779-438F-A8E7-E00709A8D19E}" dt="2022-02-07T22:31:18.046" v="123" actId="1076"/>
        <pc:sldMkLst>
          <pc:docMk/>
          <pc:sldMk cId="530386236" sldId="267"/>
        </pc:sldMkLst>
        <pc:spChg chg="del">
          <ac:chgData name="Octavio Duran Jr" userId="fe295259-6f3a-4397-9b6d-236ca69eb3d1" providerId="ADAL" clId="{AD18712E-A779-438F-A8E7-E00709A8D19E}" dt="2022-02-07T22:31:04.041" v="119"/>
          <ac:spMkLst>
            <pc:docMk/>
            <pc:sldMk cId="530386236" sldId="267"/>
            <ac:spMk id="3" creationId="{C8B5181E-9984-420E-B9E2-0F1415820B40}"/>
          </ac:spMkLst>
        </pc:spChg>
        <pc:picChg chg="add mod">
          <ac:chgData name="Octavio Duran Jr" userId="fe295259-6f3a-4397-9b6d-236ca69eb3d1" providerId="ADAL" clId="{AD18712E-A779-438F-A8E7-E00709A8D19E}" dt="2022-02-07T22:31:10.133" v="120" actId="1076"/>
          <ac:picMkLst>
            <pc:docMk/>
            <pc:sldMk cId="530386236" sldId="267"/>
            <ac:picMk id="4" creationId="{F42056ED-0992-4C92-9059-858CA969C01D}"/>
          </ac:picMkLst>
        </pc:picChg>
        <pc:picChg chg="add mod">
          <ac:chgData name="Octavio Duran Jr" userId="fe295259-6f3a-4397-9b6d-236ca69eb3d1" providerId="ADAL" clId="{AD18712E-A779-438F-A8E7-E00709A8D19E}" dt="2022-02-07T22:31:04.041" v="119"/>
          <ac:picMkLst>
            <pc:docMk/>
            <pc:sldMk cId="530386236" sldId="267"/>
            <ac:picMk id="5" creationId="{AC02D0C0-6068-473A-B604-168A2538AC1F}"/>
          </ac:picMkLst>
        </pc:picChg>
        <pc:picChg chg="add mod">
          <ac:chgData name="Octavio Duran Jr" userId="fe295259-6f3a-4397-9b6d-236ca69eb3d1" providerId="ADAL" clId="{AD18712E-A779-438F-A8E7-E00709A8D19E}" dt="2022-02-07T22:31:18.046" v="123" actId="1076"/>
          <ac:picMkLst>
            <pc:docMk/>
            <pc:sldMk cId="530386236" sldId="267"/>
            <ac:picMk id="6" creationId="{0202267F-FB27-46B8-AAC4-E4AF2372ACE1}"/>
          </ac:picMkLst>
        </pc:picChg>
      </pc:sldChg>
    </pc:docChg>
  </pc:docChgLst>
  <pc:docChgLst>
    <pc:chgData name="Jared Lee Walker" userId="S::jlw732@nau.edu::4d5d2ab5-93f4-43af-8a91-f605cbc66f28" providerId="AD" clId="Web-{07E369A7-EBD5-433C-85E5-F0679324A0B0}"/>
    <pc:docChg chg="modSld">
      <pc:chgData name="Jared Lee Walker" userId="S::jlw732@nau.edu::4d5d2ab5-93f4-43af-8a91-f605cbc66f28" providerId="AD" clId="Web-{07E369A7-EBD5-433C-85E5-F0679324A0B0}" dt="2022-02-08T18:00:51.335" v="3" actId="14100"/>
      <pc:docMkLst>
        <pc:docMk/>
      </pc:docMkLst>
      <pc:sldChg chg="addSp delSp modSp mod setBg">
        <pc:chgData name="Jared Lee Walker" userId="S::jlw732@nau.edu::4d5d2ab5-93f4-43af-8a91-f605cbc66f28" providerId="AD" clId="Web-{07E369A7-EBD5-433C-85E5-F0679324A0B0}" dt="2022-02-08T18:00:51.335" v="3" actId="14100"/>
        <pc:sldMkLst>
          <pc:docMk/>
          <pc:sldMk cId="1982005174" sldId="261"/>
        </pc:sldMkLst>
        <pc:spChg chg="mod">
          <ac:chgData name="Jared Lee Walker" userId="S::jlw732@nau.edu::4d5d2ab5-93f4-43af-8a91-f605cbc66f28" providerId="AD" clId="Web-{07E369A7-EBD5-433C-85E5-F0679324A0B0}" dt="2022-02-08T18:00:30.006" v="1"/>
          <ac:spMkLst>
            <pc:docMk/>
            <pc:sldMk cId="1982005174" sldId="261"/>
            <ac:spMk id="2" creationId="{91C5BA70-2257-49E0-896C-A070FA31E252}"/>
          </ac:spMkLst>
        </pc:spChg>
        <pc:spChg chg="del">
          <ac:chgData name="Jared Lee Walker" userId="S::jlw732@nau.edu::4d5d2ab5-93f4-43af-8a91-f605cbc66f28" providerId="AD" clId="Web-{07E369A7-EBD5-433C-85E5-F0679324A0B0}" dt="2022-02-08T18:00:24.443" v="0"/>
          <ac:spMkLst>
            <pc:docMk/>
            <pc:sldMk cId="1982005174" sldId="261"/>
            <ac:spMk id="3" creationId="{9CE28FB8-3C3C-477D-B399-6F2CB8CC5E00}"/>
          </ac:spMkLst>
        </pc:spChg>
        <pc:picChg chg="add mod ord">
          <ac:chgData name="Jared Lee Walker" userId="S::jlw732@nau.edu::4d5d2ab5-93f4-43af-8a91-f605cbc66f28" providerId="AD" clId="Web-{07E369A7-EBD5-433C-85E5-F0679324A0B0}" dt="2022-02-08T18:00:51.335" v="3" actId="14100"/>
          <ac:picMkLst>
            <pc:docMk/>
            <pc:sldMk cId="1982005174" sldId="261"/>
            <ac:picMk id="4" creationId="{2A132DB3-7D9D-4D89-90B3-975B4CC0D009}"/>
          </ac:picMkLst>
        </pc:picChg>
      </pc:sldChg>
    </pc:docChg>
  </pc:docChgLst>
  <pc:docChgLst>
    <pc:chgData name="Octavio Duran Jr." userId="S::od67@nau.edu::fe295259-6f3a-4397-9b6d-236ca69eb3d1" providerId="AD" clId="Web-{F06F2F3A-8FC0-40F1-95CA-7CE68F240CC5}"/>
    <pc:docChg chg="modSld">
      <pc:chgData name="Octavio Duran Jr." userId="S::od67@nau.edu::fe295259-6f3a-4397-9b6d-236ca69eb3d1" providerId="AD" clId="Web-{F06F2F3A-8FC0-40F1-95CA-7CE68F240CC5}" dt="2022-02-07T22:36:46.004" v="8"/>
      <pc:docMkLst>
        <pc:docMk/>
      </pc:docMkLst>
      <pc:sldChg chg="addSp delSp modSp mod setBg">
        <pc:chgData name="Octavio Duran Jr." userId="S::od67@nau.edu::fe295259-6f3a-4397-9b6d-236ca69eb3d1" providerId="AD" clId="Web-{F06F2F3A-8FC0-40F1-95CA-7CE68F240CC5}" dt="2022-02-07T22:36:25.862" v="7"/>
        <pc:sldMkLst>
          <pc:docMk/>
          <pc:sldMk cId="3499889128" sldId="260"/>
        </pc:sldMkLst>
        <pc:spChg chg="mod">
          <ac:chgData name="Octavio Duran Jr." userId="S::od67@nau.edu::fe295259-6f3a-4397-9b6d-236ca69eb3d1" providerId="AD" clId="Web-{F06F2F3A-8FC0-40F1-95CA-7CE68F240CC5}" dt="2022-02-07T22:36:25.862" v="7"/>
          <ac:spMkLst>
            <pc:docMk/>
            <pc:sldMk cId="3499889128" sldId="260"/>
            <ac:spMk id="2" creationId="{9C707783-D602-4DBE-AB30-DD7BC8661E27}"/>
          </ac:spMkLst>
        </pc:spChg>
        <pc:spChg chg="add del">
          <ac:chgData name="Octavio Duran Jr." userId="S::od67@nau.edu::fe295259-6f3a-4397-9b6d-236ca69eb3d1" providerId="AD" clId="Web-{F06F2F3A-8FC0-40F1-95CA-7CE68F240CC5}" dt="2022-02-07T22:36:25.769" v="6"/>
          <ac:spMkLst>
            <pc:docMk/>
            <pc:sldMk cId="3499889128" sldId="260"/>
            <ac:spMk id="24" creationId="{7C809178-18EC-4F14-82C0-293EC9D14BCB}"/>
          </ac:spMkLst>
        </pc:spChg>
        <pc:spChg chg="add">
          <ac:chgData name="Octavio Duran Jr." userId="S::od67@nau.edu::fe295259-6f3a-4397-9b6d-236ca69eb3d1" providerId="AD" clId="Web-{F06F2F3A-8FC0-40F1-95CA-7CE68F240CC5}" dt="2022-02-07T22:36:25.862" v="7"/>
          <ac:spMkLst>
            <pc:docMk/>
            <pc:sldMk cId="3499889128" sldId="260"/>
            <ac:spMk id="27" creationId="{B10A1EB3-C927-4536-9880-11F77B7E097F}"/>
          </ac:spMkLst>
        </pc:spChg>
        <pc:picChg chg="mod ord">
          <ac:chgData name="Octavio Duran Jr." userId="S::od67@nau.edu::fe295259-6f3a-4397-9b6d-236ca69eb3d1" providerId="AD" clId="Web-{F06F2F3A-8FC0-40F1-95CA-7CE68F240CC5}" dt="2022-02-07T22:36:25.862" v="7"/>
          <ac:picMkLst>
            <pc:docMk/>
            <pc:sldMk cId="3499889128" sldId="260"/>
            <ac:picMk id="5" creationId="{3958A77C-79E3-418D-A4F5-94462206CA77}"/>
          </ac:picMkLst>
        </pc:picChg>
        <pc:picChg chg="del">
          <ac:chgData name="Octavio Duran Jr." userId="S::od67@nau.edu::fe295259-6f3a-4397-9b6d-236ca69eb3d1" providerId="AD" clId="Web-{F06F2F3A-8FC0-40F1-95CA-7CE68F240CC5}" dt="2022-02-07T22:35:48.721" v="1"/>
          <ac:picMkLst>
            <pc:docMk/>
            <pc:sldMk cId="3499889128" sldId="260"/>
            <ac:picMk id="9" creationId="{3B9FA68B-A177-4C44-B719-AFF0B4C86F0E}"/>
          </ac:picMkLst>
        </pc:picChg>
        <pc:picChg chg="mod ord">
          <ac:chgData name="Octavio Duran Jr." userId="S::od67@nau.edu::fe295259-6f3a-4397-9b6d-236ca69eb3d1" providerId="AD" clId="Web-{F06F2F3A-8FC0-40F1-95CA-7CE68F240CC5}" dt="2022-02-07T22:36:25.862" v="7"/>
          <ac:picMkLst>
            <pc:docMk/>
            <pc:sldMk cId="3499889128" sldId="260"/>
            <ac:picMk id="11" creationId="{ED358156-0500-481A-8925-60A69B7AA260}"/>
          </ac:picMkLst>
        </pc:picChg>
        <pc:picChg chg="mod ord">
          <ac:chgData name="Octavio Duran Jr." userId="S::od67@nau.edu::fe295259-6f3a-4397-9b6d-236ca69eb3d1" providerId="AD" clId="Web-{F06F2F3A-8FC0-40F1-95CA-7CE68F240CC5}" dt="2022-02-07T22:36:25.862" v="7"/>
          <ac:picMkLst>
            <pc:docMk/>
            <pc:sldMk cId="3499889128" sldId="260"/>
            <ac:picMk id="13" creationId="{7E9A835A-DACB-455A-9AF3-E8FB63156D54}"/>
          </ac:picMkLst>
        </pc:picChg>
        <pc:picChg chg="mod ord">
          <ac:chgData name="Octavio Duran Jr." userId="S::od67@nau.edu::fe295259-6f3a-4397-9b6d-236ca69eb3d1" providerId="AD" clId="Web-{F06F2F3A-8FC0-40F1-95CA-7CE68F240CC5}" dt="2022-02-07T22:36:25.862" v="7"/>
          <ac:picMkLst>
            <pc:docMk/>
            <pc:sldMk cId="3499889128" sldId="260"/>
            <ac:picMk id="19" creationId="{B02FFD0D-5C08-4124-8A66-18E3078548CA}"/>
          </ac:picMkLst>
        </pc:picChg>
        <pc:picChg chg="add">
          <ac:chgData name="Octavio Duran Jr." userId="S::od67@nau.edu::fe295259-6f3a-4397-9b6d-236ca69eb3d1" providerId="AD" clId="Web-{F06F2F3A-8FC0-40F1-95CA-7CE68F240CC5}" dt="2022-02-07T22:36:25.862" v="7"/>
          <ac:picMkLst>
            <pc:docMk/>
            <pc:sldMk cId="3499889128" sldId="260"/>
            <ac:picMk id="26" creationId="{D8C67178-C15E-489D-8DDF-CB1BD419478F}"/>
          </ac:picMkLst>
        </pc:picChg>
      </pc:sldChg>
      <pc:sldChg chg="addSp delSp modSp mod setBg">
        <pc:chgData name="Octavio Duran Jr." userId="S::od67@nau.edu::fe295259-6f3a-4397-9b6d-236ca69eb3d1" providerId="AD" clId="Web-{F06F2F3A-8FC0-40F1-95CA-7CE68F240CC5}" dt="2022-02-07T22:36:46.004" v="8"/>
        <pc:sldMkLst>
          <pc:docMk/>
          <pc:sldMk cId="530386236" sldId="267"/>
        </pc:sldMkLst>
        <pc:spChg chg="mod">
          <ac:chgData name="Octavio Duran Jr." userId="S::od67@nau.edu::fe295259-6f3a-4397-9b6d-236ca69eb3d1" providerId="AD" clId="Web-{F06F2F3A-8FC0-40F1-95CA-7CE68F240CC5}" dt="2022-02-07T22:36:46.004" v="8"/>
          <ac:spMkLst>
            <pc:docMk/>
            <pc:sldMk cId="530386236" sldId="267"/>
            <ac:spMk id="2" creationId="{B00D8DE3-02F3-4C09-BE14-EBC52B1FD500}"/>
          </ac:spMkLst>
        </pc:spChg>
        <pc:spChg chg="add del">
          <ac:chgData name="Octavio Duran Jr." userId="S::od67@nau.edu::fe295259-6f3a-4397-9b6d-236ca69eb3d1" providerId="AD" clId="Web-{F06F2F3A-8FC0-40F1-95CA-7CE68F240CC5}" dt="2022-02-07T22:36:46.004" v="8"/>
          <ac:spMkLst>
            <pc:docMk/>
            <pc:sldMk cId="530386236" sldId="267"/>
            <ac:spMk id="8" creationId="{999CFC4F-C57E-4CC6-8267-13687A082AD9}"/>
          </ac:spMkLst>
        </pc:spChg>
        <pc:spChg chg="add">
          <ac:chgData name="Octavio Duran Jr." userId="S::od67@nau.edu::fe295259-6f3a-4397-9b6d-236ca69eb3d1" providerId="AD" clId="Web-{F06F2F3A-8FC0-40F1-95CA-7CE68F240CC5}" dt="2022-02-07T22:36:46.004" v="8"/>
          <ac:spMkLst>
            <pc:docMk/>
            <pc:sldMk cId="530386236" sldId="267"/>
            <ac:spMk id="13" creationId="{B10A1EB3-C927-4536-9880-11F77B7E097F}"/>
          </ac:spMkLst>
        </pc:spChg>
        <pc:picChg chg="add mod">
          <ac:chgData name="Octavio Duran Jr." userId="S::od67@nau.edu::fe295259-6f3a-4397-9b6d-236ca69eb3d1" providerId="AD" clId="Web-{F06F2F3A-8FC0-40F1-95CA-7CE68F240CC5}" dt="2022-02-07T22:36:46.004" v="8"/>
          <ac:picMkLst>
            <pc:docMk/>
            <pc:sldMk cId="530386236" sldId="267"/>
            <ac:picMk id="3" creationId="{9AD79412-9933-4C11-BB2D-1EB04B2CD0B3}"/>
          </ac:picMkLst>
        </pc:picChg>
        <pc:picChg chg="mod">
          <ac:chgData name="Octavio Duran Jr." userId="S::od67@nau.edu::fe295259-6f3a-4397-9b6d-236ca69eb3d1" providerId="AD" clId="Web-{F06F2F3A-8FC0-40F1-95CA-7CE68F240CC5}" dt="2022-02-07T22:36:46.004" v="8"/>
          <ac:picMkLst>
            <pc:docMk/>
            <pc:sldMk cId="530386236" sldId="267"/>
            <ac:picMk id="4" creationId="{F42056ED-0992-4C92-9059-858CA969C01D}"/>
          </ac:picMkLst>
        </pc:picChg>
        <pc:picChg chg="mod ord">
          <ac:chgData name="Octavio Duran Jr." userId="S::od67@nau.edu::fe295259-6f3a-4397-9b6d-236ca69eb3d1" providerId="AD" clId="Web-{F06F2F3A-8FC0-40F1-95CA-7CE68F240CC5}" dt="2022-02-07T22:36:46.004" v="8"/>
          <ac:picMkLst>
            <pc:docMk/>
            <pc:sldMk cId="530386236" sldId="267"/>
            <ac:picMk id="5" creationId="{AC02D0C0-6068-473A-B604-168A2538AC1F}"/>
          </ac:picMkLst>
        </pc:picChg>
        <pc:picChg chg="mod">
          <ac:chgData name="Octavio Duran Jr." userId="S::od67@nau.edu::fe295259-6f3a-4397-9b6d-236ca69eb3d1" providerId="AD" clId="Web-{F06F2F3A-8FC0-40F1-95CA-7CE68F240CC5}" dt="2022-02-07T22:36:46.004" v="8"/>
          <ac:picMkLst>
            <pc:docMk/>
            <pc:sldMk cId="530386236" sldId="267"/>
            <ac:picMk id="6" creationId="{0202267F-FB27-46B8-AAC4-E4AF2372ACE1}"/>
          </ac:picMkLst>
        </pc:picChg>
        <pc:picChg chg="add">
          <ac:chgData name="Octavio Duran Jr." userId="S::od67@nau.edu::fe295259-6f3a-4397-9b6d-236ca69eb3d1" providerId="AD" clId="Web-{F06F2F3A-8FC0-40F1-95CA-7CE68F240CC5}" dt="2022-02-07T22:36:46.004" v="8"/>
          <ac:picMkLst>
            <pc:docMk/>
            <pc:sldMk cId="530386236" sldId="267"/>
            <ac:picMk id="15" creationId="{D8C67178-C15E-489D-8DDF-CB1BD419478F}"/>
          </ac:picMkLst>
        </pc:picChg>
      </pc:sldChg>
    </pc:docChg>
  </pc:docChgLst>
  <pc:docChgLst>
    <pc:chgData name="Octavio Duran Jr." userId="S::od67@nau.edu::fe295259-6f3a-4397-9b6d-236ca69eb3d1" providerId="AD" clId="Web-{072EF4F2-C9BC-4A9E-99D0-8994DE3FA9CF}"/>
    <pc:docChg chg="addSld modSld sldOrd delMainMaster">
      <pc:chgData name="Octavio Duran Jr." userId="S::od67@nau.edu::fe295259-6f3a-4397-9b6d-236ca69eb3d1" providerId="AD" clId="Web-{072EF4F2-C9BC-4A9E-99D0-8994DE3FA9CF}" dt="2022-02-07T21:13:38.530" v="72" actId="1076"/>
      <pc:docMkLst>
        <pc:docMk/>
      </pc:docMkLst>
      <pc:sldChg chg="modSp new mod modClrScheme chgLayout">
        <pc:chgData name="Octavio Duran Jr." userId="S::od67@nau.edu::fe295259-6f3a-4397-9b6d-236ca69eb3d1" providerId="AD" clId="Web-{072EF4F2-C9BC-4A9E-99D0-8994DE3FA9CF}" dt="2022-02-07T21:13:38.530" v="72" actId="1076"/>
        <pc:sldMkLst>
          <pc:docMk/>
          <pc:sldMk cId="1247008186" sldId="257"/>
        </pc:sldMkLst>
        <pc:spChg chg="mod ord">
          <ac:chgData name="Octavio Duran Jr." userId="S::od67@nau.edu::fe295259-6f3a-4397-9b6d-236ca69eb3d1" providerId="AD" clId="Web-{072EF4F2-C9BC-4A9E-99D0-8994DE3FA9CF}" dt="2022-02-07T21:12:06.637" v="16"/>
          <ac:spMkLst>
            <pc:docMk/>
            <pc:sldMk cId="1247008186" sldId="257"/>
            <ac:spMk id="2" creationId="{0B451367-45F0-4E9B-B13C-2ECB302FB7ED}"/>
          </ac:spMkLst>
        </pc:spChg>
        <pc:spChg chg="mod ord">
          <ac:chgData name="Octavio Duran Jr." userId="S::od67@nau.edu::fe295259-6f3a-4397-9b6d-236ca69eb3d1" providerId="AD" clId="Web-{072EF4F2-C9BC-4A9E-99D0-8994DE3FA9CF}" dt="2022-02-07T21:13:38.530" v="72" actId="1076"/>
          <ac:spMkLst>
            <pc:docMk/>
            <pc:sldMk cId="1247008186" sldId="257"/>
            <ac:spMk id="3" creationId="{79F437C7-5871-47CD-BFAF-6F8B6B6C30AC}"/>
          </ac:spMkLst>
        </pc:spChg>
      </pc:sldChg>
      <pc:sldChg chg="modSp new mod modClrScheme chgLayout">
        <pc:chgData name="Octavio Duran Jr." userId="S::od67@nau.edu::fe295259-6f3a-4397-9b6d-236ca69eb3d1" providerId="AD" clId="Web-{072EF4F2-C9BC-4A9E-99D0-8994DE3FA9CF}" dt="2022-02-07T21:12:20.512" v="27" actId="20577"/>
        <pc:sldMkLst>
          <pc:docMk/>
          <pc:sldMk cId="326528051" sldId="258"/>
        </pc:sldMkLst>
        <pc:spChg chg="mod ord">
          <ac:chgData name="Octavio Duran Jr." userId="S::od67@nau.edu::fe295259-6f3a-4397-9b6d-236ca69eb3d1" providerId="AD" clId="Web-{072EF4F2-C9BC-4A9E-99D0-8994DE3FA9CF}" dt="2022-02-07T21:12:20.512" v="27" actId="20577"/>
          <ac:spMkLst>
            <pc:docMk/>
            <pc:sldMk cId="326528051" sldId="258"/>
            <ac:spMk id="2" creationId="{3F53A5CF-9708-4DC8-ABFE-22DA5E8BF9C2}"/>
          </ac:spMkLst>
        </pc:spChg>
        <pc:spChg chg="mod ord">
          <ac:chgData name="Octavio Duran Jr." userId="S::od67@nau.edu::fe295259-6f3a-4397-9b6d-236ca69eb3d1" providerId="AD" clId="Web-{072EF4F2-C9BC-4A9E-99D0-8994DE3FA9CF}" dt="2022-02-07T21:12:06.637" v="16"/>
          <ac:spMkLst>
            <pc:docMk/>
            <pc:sldMk cId="326528051" sldId="258"/>
            <ac:spMk id="3" creationId="{3ABFFE21-7447-4F1A-868A-94B7D6102776}"/>
          </ac:spMkLst>
        </pc:spChg>
      </pc:sldChg>
      <pc:sldChg chg="modSp new mod modClrScheme chgLayout">
        <pc:chgData name="Octavio Duran Jr." userId="S::od67@nau.edu::fe295259-6f3a-4397-9b6d-236ca69eb3d1" providerId="AD" clId="Web-{072EF4F2-C9BC-4A9E-99D0-8994DE3FA9CF}" dt="2022-02-07T21:12:33.278" v="38" actId="20577"/>
        <pc:sldMkLst>
          <pc:docMk/>
          <pc:sldMk cId="181729310" sldId="259"/>
        </pc:sldMkLst>
        <pc:spChg chg="mod ord">
          <ac:chgData name="Octavio Duran Jr." userId="S::od67@nau.edu::fe295259-6f3a-4397-9b6d-236ca69eb3d1" providerId="AD" clId="Web-{072EF4F2-C9BC-4A9E-99D0-8994DE3FA9CF}" dt="2022-02-07T21:12:33.278" v="38" actId="20577"/>
          <ac:spMkLst>
            <pc:docMk/>
            <pc:sldMk cId="181729310" sldId="259"/>
            <ac:spMk id="2" creationId="{3AD3699F-0EE1-4312-B9F7-2A1A23C5179E}"/>
          </ac:spMkLst>
        </pc:spChg>
        <pc:spChg chg="mod ord">
          <ac:chgData name="Octavio Duran Jr." userId="S::od67@nau.edu::fe295259-6f3a-4397-9b6d-236ca69eb3d1" providerId="AD" clId="Web-{072EF4F2-C9BC-4A9E-99D0-8994DE3FA9CF}" dt="2022-02-07T21:12:06.637" v="16"/>
          <ac:spMkLst>
            <pc:docMk/>
            <pc:sldMk cId="181729310" sldId="259"/>
            <ac:spMk id="3" creationId="{556AF69D-0910-4A9A-B265-A29DF5F80C20}"/>
          </ac:spMkLst>
        </pc:spChg>
      </pc:sldChg>
      <pc:sldChg chg="modSp new mod modClrScheme chgLayout">
        <pc:chgData name="Octavio Duran Jr." userId="S::od67@nau.edu::fe295259-6f3a-4397-9b6d-236ca69eb3d1" providerId="AD" clId="Web-{072EF4F2-C9BC-4A9E-99D0-8994DE3FA9CF}" dt="2022-02-07T21:12:51.950" v="45" actId="20577"/>
        <pc:sldMkLst>
          <pc:docMk/>
          <pc:sldMk cId="3499889128" sldId="260"/>
        </pc:sldMkLst>
        <pc:spChg chg="mod ord">
          <ac:chgData name="Octavio Duran Jr." userId="S::od67@nau.edu::fe295259-6f3a-4397-9b6d-236ca69eb3d1" providerId="AD" clId="Web-{072EF4F2-C9BC-4A9E-99D0-8994DE3FA9CF}" dt="2022-02-07T21:12:51.950" v="45" actId="20577"/>
          <ac:spMkLst>
            <pc:docMk/>
            <pc:sldMk cId="3499889128" sldId="260"/>
            <ac:spMk id="2" creationId="{9C707783-D602-4DBE-AB30-DD7BC8661E27}"/>
          </ac:spMkLst>
        </pc:spChg>
        <pc:spChg chg="mod ord">
          <ac:chgData name="Octavio Duran Jr." userId="S::od67@nau.edu::fe295259-6f3a-4397-9b6d-236ca69eb3d1" providerId="AD" clId="Web-{072EF4F2-C9BC-4A9E-99D0-8994DE3FA9CF}" dt="2022-02-07T21:12:06.637" v="16"/>
          <ac:spMkLst>
            <pc:docMk/>
            <pc:sldMk cId="3499889128" sldId="260"/>
            <ac:spMk id="3" creationId="{DD142B3D-3DFE-4D85-B54F-E8637F2B5231}"/>
          </ac:spMkLst>
        </pc:spChg>
      </pc:sldChg>
      <pc:sldChg chg="modSp new mod modClrScheme chgLayout">
        <pc:chgData name="Octavio Duran Jr." userId="S::od67@nau.edu::fe295259-6f3a-4397-9b6d-236ca69eb3d1" providerId="AD" clId="Web-{072EF4F2-C9BC-4A9E-99D0-8994DE3FA9CF}" dt="2022-02-07T21:13:09.904" v="57" actId="20577"/>
        <pc:sldMkLst>
          <pc:docMk/>
          <pc:sldMk cId="1982005174" sldId="261"/>
        </pc:sldMkLst>
        <pc:spChg chg="mod ord">
          <ac:chgData name="Octavio Duran Jr." userId="S::od67@nau.edu::fe295259-6f3a-4397-9b6d-236ca69eb3d1" providerId="AD" clId="Web-{072EF4F2-C9BC-4A9E-99D0-8994DE3FA9CF}" dt="2022-02-07T21:13:09.904" v="57" actId="20577"/>
          <ac:spMkLst>
            <pc:docMk/>
            <pc:sldMk cId="1982005174" sldId="261"/>
            <ac:spMk id="2" creationId="{91C5BA70-2257-49E0-896C-A070FA31E252}"/>
          </ac:spMkLst>
        </pc:spChg>
        <pc:spChg chg="mod ord">
          <ac:chgData name="Octavio Duran Jr." userId="S::od67@nau.edu::fe295259-6f3a-4397-9b6d-236ca69eb3d1" providerId="AD" clId="Web-{072EF4F2-C9BC-4A9E-99D0-8994DE3FA9CF}" dt="2022-02-07T21:12:06.637" v="16"/>
          <ac:spMkLst>
            <pc:docMk/>
            <pc:sldMk cId="1982005174" sldId="261"/>
            <ac:spMk id="3" creationId="{9CE28FB8-3C3C-477D-B399-6F2CB8CC5E00}"/>
          </ac:spMkLst>
        </pc:spChg>
      </pc:sldChg>
      <pc:sldChg chg="modSp new mod modClrScheme chgLayout">
        <pc:chgData name="Octavio Duran Jr." userId="S::od67@nau.edu::fe295259-6f3a-4397-9b6d-236ca69eb3d1" providerId="AD" clId="Web-{072EF4F2-C9BC-4A9E-99D0-8994DE3FA9CF}" dt="2022-02-07T21:13:15.170" v="64" actId="20577"/>
        <pc:sldMkLst>
          <pc:docMk/>
          <pc:sldMk cId="1603809384" sldId="262"/>
        </pc:sldMkLst>
        <pc:spChg chg="mod ord">
          <ac:chgData name="Octavio Duran Jr." userId="S::od67@nau.edu::fe295259-6f3a-4397-9b6d-236ca69eb3d1" providerId="AD" clId="Web-{072EF4F2-C9BC-4A9E-99D0-8994DE3FA9CF}" dt="2022-02-07T21:13:15.170" v="64" actId="20577"/>
          <ac:spMkLst>
            <pc:docMk/>
            <pc:sldMk cId="1603809384" sldId="262"/>
            <ac:spMk id="2" creationId="{EA4E2998-C32E-4D37-ADA5-1B547259D2EA}"/>
          </ac:spMkLst>
        </pc:spChg>
        <pc:spChg chg="mod ord">
          <ac:chgData name="Octavio Duran Jr." userId="S::od67@nau.edu::fe295259-6f3a-4397-9b6d-236ca69eb3d1" providerId="AD" clId="Web-{072EF4F2-C9BC-4A9E-99D0-8994DE3FA9CF}" dt="2022-02-07T21:12:06.637" v="16"/>
          <ac:spMkLst>
            <pc:docMk/>
            <pc:sldMk cId="1603809384" sldId="262"/>
            <ac:spMk id="3" creationId="{4DE7EA18-AC0E-4C4E-8F7C-02599A193F71}"/>
          </ac:spMkLst>
        </pc:spChg>
      </pc:sldChg>
      <pc:sldChg chg="modSp new ord">
        <pc:chgData name="Octavio Duran Jr." userId="S::od67@nau.edu::fe295259-6f3a-4397-9b6d-236ca69eb3d1" providerId="AD" clId="Web-{072EF4F2-C9BC-4A9E-99D0-8994DE3FA9CF}" dt="2022-02-07T21:13:23.780" v="71" actId="20577"/>
        <pc:sldMkLst>
          <pc:docMk/>
          <pc:sldMk cId="1859439852" sldId="263"/>
        </pc:sldMkLst>
        <pc:spChg chg="mod">
          <ac:chgData name="Octavio Duran Jr." userId="S::od67@nau.edu::fe295259-6f3a-4397-9b6d-236ca69eb3d1" providerId="AD" clId="Web-{072EF4F2-C9BC-4A9E-99D0-8994DE3FA9CF}" dt="2022-02-07T21:13:23.780" v="71" actId="20577"/>
          <ac:spMkLst>
            <pc:docMk/>
            <pc:sldMk cId="1859439852" sldId="263"/>
            <ac:spMk id="2" creationId="{DD52C74C-7CFB-41E6-B1D2-73F570D14420}"/>
          </ac:spMkLst>
        </pc:spChg>
      </pc:sldChg>
      <pc:sldMasterChg chg="del delSldLayout">
        <pc:chgData name="Octavio Duran Jr." userId="S::od67@nau.edu::fe295259-6f3a-4397-9b6d-236ca69eb3d1" providerId="AD" clId="Web-{072EF4F2-C9BC-4A9E-99D0-8994DE3FA9CF}" dt="2022-02-07T21:12:06.637" v="16"/>
        <pc:sldMasterMkLst>
          <pc:docMk/>
          <pc:sldMasterMk cId="328737078" sldId="2147483684"/>
        </pc:sldMasterMkLst>
        <pc:sldLayoutChg chg="del">
          <pc:chgData name="Octavio Duran Jr." userId="S::od67@nau.edu::fe295259-6f3a-4397-9b6d-236ca69eb3d1" providerId="AD" clId="Web-{072EF4F2-C9BC-4A9E-99D0-8994DE3FA9CF}" dt="2022-02-07T21:12:06.637" v="16"/>
          <pc:sldLayoutMkLst>
            <pc:docMk/>
            <pc:sldMasterMk cId="328737078" sldId="2147483684"/>
            <pc:sldLayoutMk cId="1341354065" sldId="2147483685"/>
          </pc:sldLayoutMkLst>
        </pc:sldLayoutChg>
        <pc:sldLayoutChg chg="del">
          <pc:chgData name="Octavio Duran Jr." userId="S::od67@nau.edu::fe295259-6f3a-4397-9b6d-236ca69eb3d1" providerId="AD" clId="Web-{072EF4F2-C9BC-4A9E-99D0-8994DE3FA9CF}" dt="2022-02-07T21:12:06.637" v="16"/>
          <pc:sldLayoutMkLst>
            <pc:docMk/>
            <pc:sldMasterMk cId="328737078" sldId="2147483684"/>
            <pc:sldLayoutMk cId="1856307345" sldId="2147483686"/>
          </pc:sldLayoutMkLst>
        </pc:sldLayoutChg>
        <pc:sldLayoutChg chg="del">
          <pc:chgData name="Octavio Duran Jr." userId="S::od67@nau.edu::fe295259-6f3a-4397-9b6d-236ca69eb3d1" providerId="AD" clId="Web-{072EF4F2-C9BC-4A9E-99D0-8994DE3FA9CF}" dt="2022-02-07T21:12:06.637" v="16"/>
          <pc:sldLayoutMkLst>
            <pc:docMk/>
            <pc:sldMasterMk cId="328737078" sldId="2147483684"/>
            <pc:sldLayoutMk cId="3085008594" sldId="2147483687"/>
          </pc:sldLayoutMkLst>
        </pc:sldLayoutChg>
        <pc:sldLayoutChg chg="del">
          <pc:chgData name="Octavio Duran Jr." userId="S::od67@nau.edu::fe295259-6f3a-4397-9b6d-236ca69eb3d1" providerId="AD" clId="Web-{072EF4F2-C9BC-4A9E-99D0-8994DE3FA9CF}" dt="2022-02-07T21:12:06.637" v="16"/>
          <pc:sldLayoutMkLst>
            <pc:docMk/>
            <pc:sldMasterMk cId="328737078" sldId="2147483684"/>
            <pc:sldLayoutMk cId="122737729" sldId="2147483688"/>
          </pc:sldLayoutMkLst>
        </pc:sldLayoutChg>
        <pc:sldLayoutChg chg="del">
          <pc:chgData name="Octavio Duran Jr." userId="S::od67@nau.edu::fe295259-6f3a-4397-9b6d-236ca69eb3d1" providerId="AD" clId="Web-{072EF4F2-C9BC-4A9E-99D0-8994DE3FA9CF}" dt="2022-02-07T21:12:06.637" v="16"/>
          <pc:sldLayoutMkLst>
            <pc:docMk/>
            <pc:sldMasterMk cId="328737078" sldId="2147483684"/>
            <pc:sldLayoutMk cId="713686803" sldId="2147483689"/>
          </pc:sldLayoutMkLst>
        </pc:sldLayoutChg>
        <pc:sldLayoutChg chg="del">
          <pc:chgData name="Octavio Duran Jr." userId="S::od67@nau.edu::fe295259-6f3a-4397-9b6d-236ca69eb3d1" providerId="AD" clId="Web-{072EF4F2-C9BC-4A9E-99D0-8994DE3FA9CF}" dt="2022-02-07T21:12:06.637" v="16"/>
          <pc:sldLayoutMkLst>
            <pc:docMk/>
            <pc:sldMasterMk cId="328737078" sldId="2147483684"/>
            <pc:sldLayoutMk cId="476805068" sldId="2147483690"/>
          </pc:sldLayoutMkLst>
        </pc:sldLayoutChg>
        <pc:sldLayoutChg chg="del">
          <pc:chgData name="Octavio Duran Jr." userId="S::od67@nau.edu::fe295259-6f3a-4397-9b6d-236ca69eb3d1" providerId="AD" clId="Web-{072EF4F2-C9BC-4A9E-99D0-8994DE3FA9CF}" dt="2022-02-07T21:12:06.637" v="16"/>
          <pc:sldLayoutMkLst>
            <pc:docMk/>
            <pc:sldMasterMk cId="328737078" sldId="2147483684"/>
            <pc:sldLayoutMk cId="353405308" sldId="2147483691"/>
          </pc:sldLayoutMkLst>
        </pc:sldLayoutChg>
        <pc:sldLayoutChg chg="del">
          <pc:chgData name="Octavio Duran Jr." userId="S::od67@nau.edu::fe295259-6f3a-4397-9b6d-236ca69eb3d1" providerId="AD" clId="Web-{072EF4F2-C9BC-4A9E-99D0-8994DE3FA9CF}" dt="2022-02-07T21:12:06.637" v="16"/>
          <pc:sldLayoutMkLst>
            <pc:docMk/>
            <pc:sldMasterMk cId="328737078" sldId="2147483684"/>
            <pc:sldLayoutMk cId="1518089791" sldId="2147483692"/>
          </pc:sldLayoutMkLst>
        </pc:sldLayoutChg>
        <pc:sldLayoutChg chg="del">
          <pc:chgData name="Octavio Duran Jr." userId="S::od67@nau.edu::fe295259-6f3a-4397-9b6d-236ca69eb3d1" providerId="AD" clId="Web-{072EF4F2-C9BC-4A9E-99D0-8994DE3FA9CF}" dt="2022-02-07T21:12:06.637" v="16"/>
          <pc:sldLayoutMkLst>
            <pc:docMk/>
            <pc:sldMasterMk cId="328737078" sldId="2147483684"/>
            <pc:sldLayoutMk cId="1660793068" sldId="2147483693"/>
          </pc:sldLayoutMkLst>
        </pc:sldLayoutChg>
        <pc:sldLayoutChg chg="del">
          <pc:chgData name="Octavio Duran Jr." userId="S::od67@nau.edu::fe295259-6f3a-4397-9b6d-236ca69eb3d1" providerId="AD" clId="Web-{072EF4F2-C9BC-4A9E-99D0-8994DE3FA9CF}" dt="2022-02-07T21:12:06.637" v="16"/>
          <pc:sldLayoutMkLst>
            <pc:docMk/>
            <pc:sldMasterMk cId="328737078" sldId="2147483684"/>
            <pc:sldLayoutMk cId="487617845" sldId="2147483694"/>
          </pc:sldLayoutMkLst>
        </pc:sldLayoutChg>
        <pc:sldLayoutChg chg="del">
          <pc:chgData name="Octavio Duran Jr." userId="S::od67@nau.edu::fe295259-6f3a-4397-9b6d-236ca69eb3d1" providerId="AD" clId="Web-{072EF4F2-C9BC-4A9E-99D0-8994DE3FA9CF}" dt="2022-02-07T21:12:06.637" v="16"/>
          <pc:sldLayoutMkLst>
            <pc:docMk/>
            <pc:sldMasterMk cId="328737078" sldId="2147483684"/>
            <pc:sldLayoutMk cId="3105698704" sldId="2147483695"/>
          </pc:sldLayoutMkLst>
        </pc:sldLayoutChg>
      </pc:sldMasterChg>
      <pc:sldMasterChg chg="addSldLayout modSldLayout">
        <pc:chgData name="Octavio Duran Jr." userId="S::od67@nau.edu::fe295259-6f3a-4397-9b6d-236ca69eb3d1" providerId="AD" clId="Web-{072EF4F2-C9BC-4A9E-99D0-8994DE3FA9CF}" dt="2022-02-07T21:12:06.637" v="16"/>
        <pc:sldMasterMkLst>
          <pc:docMk/>
          <pc:sldMasterMk cId="3950749044" sldId="2147483696"/>
        </pc:sldMasterMkLst>
        <pc:sldLayoutChg chg="add mod">
          <pc:chgData name="Octavio Duran Jr." userId="S::od67@nau.edu::fe295259-6f3a-4397-9b6d-236ca69eb3d1" providerId="AD" clId="Web-{072EF4F2-C9BC-4A9E-99D0-8994DE3FA9CF}" dt="2022-02-07T21:12:06.637" v="16"/>
          <pc:sldLayoutMkLst>
            <pc:docMk/>
            <pc:sldMasterMk cId="3950749044" sldId="2147483696"/>
            <pc:sldLayoutMk cId="3777676420" sldId="2147483714"/>
          </pc:sldLayoutMkLst>
        </pc:sldLayoutChg>
      </pc:sldMasterChg>
    </pc:docChg>
  </pc:docChgLst>
  <pc:docChgLst>
    <pc:chgData name="Jared Lee Walker" userId="S::jlw732@nau.edu::4d5d2ab5-93f4-43af-8a91-f605cbc66f28" providerId="AD" clId="Web-{B769F22F-A1EF-4514-8304-4405DA9FA7F1}"/>
    <pc:docChg chg="modSld">
      <pc:chgData name="Jared Lee Walker" userId="S::jlw732@nau.edu::4d5d2ab5-93f4-43af-8a91-f605cbc66f28" providerId="AD" clId="Web-{B769F22F-A1EF-4514-8304-4405DA9FA7F1}" dt="2022-02-08T17:42:28.067" v="4" actId="20577"/>
      <pc:docMkLst>
        <pc:docMk/>
      </pc:docMkLst>
      <pc:sldChg chg="modSp">
        <pc:chgData name="Jared Lee Walker" userId="S::jlw732@nau.edu::4d5d2ab5-93f4-43af-8a91-f605cbc66f28" providerId="AD" clId="Web-{B769F22F-A1EF-4514-8304-4405DA9FA7F1}" dt="2022-02-08T17:42:28.067" v="4" actId="20577"/>
        <pc:sldMkLst>
          <pc:docMk/>
          <pc:sldMk cId="1351671514" sldId="256"/>
        </pc:sldMkLst>
        <pc:spChg chg="mod">
          <ac:chgData name="Jared Lee Walker" userId="S::jlw732@nau.edu::4d5d2ab5-93f4-43af-8a91-f605cbc66f28" providerId="AD" clId="Web-{B769F22F-A1EF-4514-8304-4405DA9FA7F1}" dt="2022-02-08T17:42:28.067" v="4" actId="20577"/>
          <ac:spMkLst>
            <pc:docMk/>
            <pc:sldMk cId="1351671514" sldId="256"/>
            <ac:spMk id="3" creationId="{82E7B7AE-075F-4D69-A47D-C2477FAE98A7}"/>
          </ac:spMkLst>
        </pc:spChg>
      </pc:sldChg>
    </pc:docChg>
  </pc:docChgLst>
  <pc:docChgLst>
    <pc:chgData name="Brendon Parker Jameson" userId="S::bpj25@nau.edu::8f31132b-361e-49d5-9b80-eb2dbfb97412" providerId="AD" clId="Web-{7E05060A-C657-44F0-B01C-329DA0BD5346}"/>
    <pc:docChg chg="addSld delSld modSld addMainMaster delMainMaster">
      <pc:chgData name="Brendon Parker Jameson" userId="S::bpj25@nau.edu::8f31132b-361e-49d5-9b80-eb2dbfb97412" providerId="AD" clId="Web-{7E05060A-C657-44F0-B01C-329DA0BD5346}" dt="2022-02-07T21:14:23.569" v="114" actId="20577"/>
      <pc:docMkLst>
        <pc:docMk/>
      </pc:docMkLst>
      <pc:sldChg chg="addSp modSp del mod setBg modClrScheme setClrOvrMap chgLayout">
        <pc:chgData name="Brendon Parker Jameson" userId="S::bpj25@nau.edu::8f31132b-361e-49d5-9b80-eb2dbfb97412" providerId="AD" clId="Web-{7E05060A-C657-44F0-B01C-329DA0BD5346}" dt="2022-02-07T21:10:15.282" v="1"/>
        <pc:sldMkLst>
          <pc:docMk/>
          <pc:sldMk cId="109857222" sldId="256"/>
        </pc:sldMkLst>
        <pc:spChg chg="mod">
          <ac:chgData name="Brendon Parker Jameson" userId="S::bpj25@nau.edu::8f31132b-361e-49d5-9b80-eb2dbfb97412" providerId="AD" clId="Web-{7E05060A-C657-44F0-B01C-329DA0BD5346}" dt="2022-02-07T21:09:59.844" v="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rendon Parker Jameson" userId="S::bpj25@nau.edu::8f31132b-361e-49d5-9b80-eb2dbfb97412" providerId="AD" clId="Web-{7E05060A-C657-44F0-B01C-329DA0BD5346}" dt="2022-02-07T21:09:59.844" v="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Brendon Parker Jameson" userId="S::bpj25@nau.edu::8f31132b-361e-49d5-9b80-eb2dbfb97412" providerId="AD" clId="Web-{7E05060A-C657-44F0-B01C-329DA0BD5346}" dt="2022-02-07T21:09:59.844" v="0"/>
          <ac:spMkLst>
            <pc:docMk/>
            <pc:sldMk cId="109857222" sldId="256"/>
            <ac:spMk id="9" creationId="{4EFE82FE-7465-AE46-88DF-34D347E83B84}"/>
          </ac:spMkLst>
        </pc:spChg>
        <pc:spChg chg="add">
          <ac:chgData name="Brendon Parker Jameson" userId="S::bpj25@nau.edu::8f31132b-361e-49d5-9b80-eb2dbfb97412" providerId="AD" clId="Web-{7E05060A-C657-44F0-B01C-329DA0BD5346}" dt="2022-02-07T21:09:59.844" v="0"/>
          <ac:spMkLst>
            <pc:docMk/>
            <pc:sldMk cId="109857222" sldId="256"/>
            <ac:spMk id="11" creationId="{2B31B496-E92B-C84B-83E3-6272409ED238}"/>
          </ac:spMkLst>
        </pc:spChg>
        <pc:grpChg chg="add">
          <ac:chgData name="Brendon Parker Jameson" userId="S::bpj25@nau.edu::8f31132b-361e-49d5-9b80-eb2dbfb97412" providerId="AD" clId="Web-{7E05060A-C657-44F0-B01C-329DA0BD5346}" dt="2022-02-07T21:09:59.844" v="0"/>
          <ac:grpSpMkLst>
            <pc:docMk/>
            <pc:sldMk cId="109857222" sldId="256"/>
            <ac:grpSpMk id="13" creationId="{558D799D-6817-AF48-958F-CAC89BB717FB}"/>
          </ac:grpSpMkLst>
        </pc:grpChg>
        <pc:picChg chg="add">
          <ac:chgData name="Brendon Parker Jameson" userId="S::bpj25@nau.edu::8f31132b-361e-49d5-9b80-eb2dbfb97412" providerId="AD" clId="Web-{7E05060A-C657-44F0-B01C-329DA0BD5346}" dt="2022-02-07T21:09:59.844" v="0"/>
          <ac:picMkLst>
            <pc:docMk/>
            <pc:sldMk cId="109857222" sldId="256"/>
            <ac:picMk id="4" creationId="{37EA0904-687D-45F6-ABE9-FDA0B314F808}"/>
          </ac:picMkLst>
        </pc:picChg>
      </pc:sldChg>
      <pc:sldChg chg="modSp new mod modClrScheme chgLayout">
        <pc:chgData name="Brendon Parker Jameson" userId="S::bpj25@nau.edu::8f31132b-361e-49d5-9b80-eb2dbfb97412" providerId="AD" clId="Web-{7E05060A-C657-44F0-B01C-329DA0BD5346}" dt="2022-02-07T21:14:23.569" v="114" actId="20577"/>
        <pc:sldMkLst>
          <pc:docMk/>
          <pc:sldMk cId="1351671514" sldId="256"/>
        </pc:sldMkLst>
        <pc:spChg chg="mod ord">
          <ac:chgData name="Brendon Parker Jameson" userId="S::bpj25@nau.edu::8f31132b-361e-49d5-9b80-eb2dbfb97412" providerId="AD" clId="Web-{7E05060A-C657-44F0-B01C-329DA0BD5346}" dt="2022-02-07T21:11:17.596" v="30" actId="14100"/>
          <ac:spMkLst>
            <pc:docMk/>
            <pc:sldMk cId="1351671514" sldId="256"/>
            <ac:spMk id="2" creationId="{E4CE0638-D9C7-4985-884E-D46CE15CBBB1}"/>
          </ac:spMkLst>
        </pc:spChg>
        <pc:spChg chg="mod ord">
          <ac:chgData name="Brendon Parker Jameson" userId="S::bpj25@nau.edu::8f31132b-361e-49d5-9b80-eb2dbfb97412" providerId="AD" clId="Web-{7E05060A-C657-44F0-B01C-329DA0BD5346}" dt="2022-02-07T21:14:23.569" v="114" actId="20577"/>
          <ac:spMkLst>
            <pc:docMk/>
            <pc:sldMk cId="1351671514" sldId="256"/>
            <ac:spMk id="3" creationId="{82E7B7AE-075F-4D69-A47D-C2477FAE98A7}"/>
          </ac:spMkLst>
        </pc:spChg>
      </pc:sldChg>
      <pc:sldMasterChg chg="del delSldLayout">
        <pc:chgData name="Brendon Parker Jameson" userId="S::bpj25@nau.edu::8f31132b-361e-49d5-9b80-eb2dbfb97412" providerId="AD" clId="Web-{7E05060A-C657-44F0-B01C-329DA0BD5346}" dt="2022-02-07T21:09:59.844" v="0"/>
        <pc:sldMasterMkLst>
          <pc:docMk/>
          <pc:sldMasterMk cId="2460954070" sldId="2147483660"/>
        </pc:sldMasterMkLst>
        <pc:sldLayoutChg chg="del">
          <pc:chgData name="Brendon Parker Jameson" userId="S::bpj25@nau.edu::8f31132b-361e-49d5-9b80-eb2dbfb97412" providerId="AD" clId="Web-{7E05060A-C657-44F0-B01C-329DA0BD5346}" dt="2022-02-07T21:09:59.844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Brendon Parker Jameson" userId="S::bpj25@nau.edu::8f31132b-361e-49d5-9b80-eb2dbfb97412" providerId="AD" clId="Web-{7E05060A-C657-44F0-B01C-329DA0BD5346}" dt="2022-02-07T21:09:59.844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Brendon Parker Jameson" userId="S::bpj25@nau.edu::8f31132b-361e-49d5-9b80-eb2dbfb97412" providerId="AD" clId="Web-{7E05060A-C657-44F0-B01C-329DA0BD5346}" dt="2022-02-07T21:09:59.844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Brendon Parker Jameson" userId="S::bpj25@nau.edu::8f31132b-361e-49d5-9b80-eb2dbfb97412" providerId="AD" clId="Web-{7E05060A-C657-44F0-B01C-329DA0BD5346}" dt="2022-02-07T21:09:59.844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Brendon Parker Jameson" userId="S::bpj25@nau.edu::8f31132b-361e-49d5-9b80-eb2dbfb97412" providerId="AD" clId="Web-{7E05060A-C657-44F0-B01C-329DA0BD5346}" dt="2022-02-07T21:09:59.844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Brendon Parker Jameson" userId="S::bpj25@nau.edu::8f31132b-361e-49d5-9b80-eb2dbfb97412" providerId="AD" clId="Web-{7E05060A-C657-44F0-B01C-329DA0BD5346}" dt="2022-02-07T21:09:59.844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Brendon Parker Jameson" userId="S::bpj25@nau.edu::8f31132b-361e-49d5-9b80-eb2dbfb97412" providerId="AD" clId="Web-{7E05060A-C657-44F0-B01C-329DA0BD5346}" dt="2022-02-07T21:09:59.844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Brendon Parker Jameson" userId="S::bpj25@nau.edu::8f31132b-361e-49d5-9b80-eb2dbfb97412" providerId="AD" clId="Web-{7E05060A-C657-44F0-B01C-329DA0BD5346}" dt="2022-02-07T21:09:59.844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Brendon Parker Jameson" userId="S::bpj25@nau.edu::8f31132b-361e-49d5-9b80-eb2dbfb97412" providerId="AD" clId="Web-{7E05060A-C657-44F0-B01C-329DA0BD5346}" dt="2022-02-07T21:09:59.844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Brendon Parker Jameson" userId="S::bpj25@nau.edu::8f31132b-361e-49d5-9b80-eb2dbfb97412" providerId="AD" clId="Web-{7E05060A-C657-44F0-B01C-329DA0BD5346}" dt="2022-02-07T21:09:59.844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Brendon Parker Jameson" userId="S::bpj25@nau.edu::8f31132b-361e-49d5-9b80-eb2dbfb97412" providerId="AD" clId="Web-{7E05060A-C657-44F0-B01C-329DA0BD5346}" dt="2022-02-07T21:09:59.844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Brendon Parker Jameson" userId="S::bpj25@nau.edu::8f31132b-361e-49d5-9b80-eb2dbfb97412" providerId="AD" clId="Web-{7E05060A-C657-44F0-B01C-329DA0BD5346}" dt="2022-02-07T21:10:36.283" v="3"/>
        <pc:sldMasterMkLst>
          <pc:docMk/>
          <pc:sldMasterMk cId="150609128" sldId="2147483672"/>
        </pc:sldMasterMkLst>
        <pc:sldLayoutChg chg="add del">
          <pc:chgData name="Brendon Parker Jameson" userId="S::bpj25@nau.edu::8f31132b-361e-49d5-9b80-eb2dbfb97412" providerId="AD" clId="Web-{7E05060A-C657-44F0-B01C-329DA0BD5346}" dt="2022-02-07T21:10:36.283" v="3"/>
          <pc:sldLayoutMkLst>
            <pc:docMk/>
            <pc:sldMasterMk cId="150609128" sldId="2147483672"/>
            <pc:sldLayoutMk cId="1677776217" sldId="2147483673"/>
          </pc:sldLayoutMkLst>
        </pc:sldLayoutChg>
        <pc:sldLayoutChg chg="add del replId">
          <pc:chgData name="Brendon Parker Jameson" userId="S::bpj25@nau.edu::8f31132b-361e-49d5-9b80-eb2dbfb97412" providerId="AD" clId="Web-{7E05060A-C657-44F0-B01C-329DA0BD5346}" dt="2022-02-07T21:10:36.283" v="3"/>
          <pc:sldLayoutMkLst>
            <pc:docMk/>
            <pc:sldMasterMk cId="150609128" sldId="2147483672"/>
            <pc:sldLayoutMk cId="1308797653" sldId="2147483674"/>
          </pc:sldLayoutMkLst>
        </pc:sldLayoutChg>
        <pc:sldLayoutChg chg="add del replId">
          <pc:chgData name="Brendon Parker Jameson" userId="S::bpj25@nau.edu::8f31132b-361e-49d5-9b80-eb2dbfb97412" providerId="AD" clId="Web-{7E05060A-C657-44F0-B01C-329DA0BD5346}" dt="2022-02-07T21:10:36.283" v="3"/>
          <pc:sldLayoutMkLst>
            <pc:docMk/>
            <pc:sldMasterMk cId="150609128" sldId="2147483672"/>
            <pc:sldLayoutMk cId="2977766616" sldId="2147483675"/>
          </pc:sldLayoutMkLst>
        </pc:sldLayoutChg>
        <pc:sldLayoutChg chg="add del replId">
          <pc:chgData name="Brendon Parker Jameson" userId="S::bpj25@nau.edu::8f31132b-361e-49d5-9b80-eb2dbfb97412" providerId="AD" clId="Web-{7E05060A-C657-44F0-B01C-329DA0BD5346}" dt="2022-02-07T21:10:36.283" v="3"/>
          <pc:sldLayoutMkLst>
            <pc:docMk/>
            <pc:sldMasterMk cId="150609128" sldId="2147483672"/>
            <pc:sldLayoutMk cId="1149051119" sldId="2147483676"/>
          </pc:sldLayoutMkLst>
        </pc:sldLayoutChg>
        <pc:sldLayoutChg chg="add del replId">
          <pc:chgData name="Brendon Parker Jameson" userId="S::bpj25@nau.edu::8f31132b-361e-49d5-9b80-eb2dbfb97412" providerId="AD" clId="Web-{7E05060A-C657-44F0-B01C-329DA0BD5346}" dt="2022-02-07T21:10:36.283" v="3"/>
          <pc:sldLayoutMkLst>
            <pc:docMk/>
            <pc:sldMasterMk cId="150609128" sldId="2147483672"/>
            <pc:sldLayoutMk cId="1345462039" sldId="2147483677"/>
          </pc:sldLayoutMkLst>
        </pc:sldLayoutChg>
        <pc:sldLayoutChg chg="add del replId">
          <pc:chgData name="Brendon Parker Jameson" userId="S::bpj25@nau.edu::8f31132b-361e-49d5-9b80-eb2dbfb97412" providerId="AD" clId="Web-{7E05060A-C657-44F0-B01C-329DA0BD5346}" dt="2022-02-07T21:10:36.283" v="3"/>
          <pc:sldLayoutMkLst>
            <pc:docMk/>
            <pc:sldMasterMk cId="150609128" sldId="2147483672"/>
            <pc:sldLayoutMk cId="3803099379" sldId="2147483678"/>
          </pc:sldLayoutMkLst>
        </pc:sldLayoutChg>
        <pc:sldLayoutChg chg="add del replId">
          <pc:chgData name="Brendon Parker Jameson" userId="S::bpj25@nau.edu::8f31132b-361e-49d5-9b80-eb2dbfb97412" providerId="AD" clId="Web-{7E05060A-C657-44F0-B01C-329DA0BD5346}" dt="2022-02-07T21:10:36.283" v="3"/>
          <pc:sldLayoutMkLst>
            <pc:docMk/>
            <pc:sldMasterMk cId="150609128" sldId="2147483672"/>
            <pc:sldLayoutMk cId="820964900" sldId="2147483679"/>
          </pc:sldLayoutMkLst>
        </pc:sldLayoutChg>
        <pc:sldLayoutChg chg="add del replId">
          <pc:chgData name="Brendon Parker Jameson" userId="S::bpj25@nau.edu::8f31132b-361e-49d5-9b80-eb2dbfb97412" providerId="AD" clId="Web-{7E05060A-C657-44F0-B01C-329DA0BD5346}" dt="2022-02-07T21:10:36.283" v="3"/>
          <pc:sldLayoutMkLst>
            <pc:docMk/>
            <pc:sldMasterMk cId="150609128" sldId="2147483672"/>
            <pc:sldLayoutMk cId="1989508156" sldId="2147483680"/>
          </pc:sldLayoutMkLst>
        </pc:sldLayoutChg>
        <pc:sldLayoutChg chg="add del replId">
          <pc:chgData name="Brendon Parker Jameson" userId="S::bpj25@nau.edu::8f31132b-361e-49d5-9b80-eb2dbfb97412" providerId="AD" clId="Web-{7E05060A-C657-44F0-B01C-329DA0BD5346}" dt="2022-02-07T21:10:36.283" v="3"/>
          <pc:sldLayoutMkLst>
            <pc:docMk/>
            <pc:sldMasterMk cId="150609128" sldId="2147483672"/>
            <pc:sldLayoutMk cId="3429097111" sldId="2147483681"/>
          </pc:sldLayoutMkLst>
        </pc:sldLayoutChg>
        <pc:sldLayoutChg chg="add del replId">
          <pc:chgData name="Brendon Parker Jameson" userId="S::bpj25@nau.edu::8f31132b-361e-49d5-9b80-eb2dbfb97412" providerId="AD" clId="Web-{7E05060A-C657-44F0-B01C-329DA0BD5346}" dt="2022-02-07T21:10:36.283" v="3"/>
          <pc:sldLayoutMkLst>
            <pc:docMk/>
            <pc:sldMasterMk cId="150609128" sldId="2147483672"/>
            <pc:sldLayoutMk cId="134216344" sldId="2147483682"/>
          </pc:sldLayoutMkLst>
        </pc:sldLayoutChg>
        <pc:sldLayoutChg chg="add del replId">
          <pc:chgData name="Brendon Parker Jameson" userId="S::bpj25@nau.edu::8f31132b-361e-49d5-9b80-eb2dbfb97412" providerId="AD" clId="Web-{7E05060A-C657-44F0-B01C-329DA0BD5346}" dt="2022-02-07T21:10:36.283" v="3"/>
          <pc:sldLayoutMkLst>
            <pc:docMk/>
            <pc:sldMasterMk cId="150609128" sldId="2147483672"/>
            <pc:sldLayoutMk cId="1427894112" sldId="2147483683"/>
          </pc:sldLayoutMkLst>
        </pc:sldLayoutChg>
      </pc:sldMasterChg>
      <pc:sldMasterChg chg="add del addSldLayout delSldLayout modSldLayout">
        <pc:chgData name="Brendon Parker Jameson" userId="S::bpj25@nau.edu::8f31132b-361e-49d5-9b80-eb2dbfb97412" providerId="AD" clId="Web-{7E05060A-C657-44F0-B01C-329DA0BD5346}" dt="2022-02-07T21:10:45.283" v="4"/>
        <pc:sldMasterMkLst>
          <pc:docMk/>
          <pc:sldMasterMk cId="328737078" sldId="2147483684"/>
        </pc:sldMasterMkLst>
        <pc:sldLayoutChg chg="add del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28737078" sldId="2147483684"/>
            <pc:sldLayoutMk cId="1341354065" sldId="2147483685"/>
          </pc:sldLayoutMkLst>
        </pc:sldLayoutChg>
        <pc:sldLayoutChg chg="add del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28737078" sldId="2147483684"/>
            <pc:sldLayoutMk cId="1856307345" sldId="2147483686"/>
          </pc:sldLayoutMkLst>
        </pc:sldLayoutChg>
        <pc:sldLayoutChg chg="add del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28737078" sldId="2147483684"/>
            <pc:sldLayoutMk cId="3085008594" sldId="2147483687"/>
          </pc:sldLayoutMkLst>
        </pc:sldLayoutChg>
        <pc:sldLayoutChg chg="add del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28737078" sldId="2147483684"/>
            <pc:sldLayoutMk cId="122737729" sldId="2147483688"/>
          </pc:sldLayoutMkLst>
        </pc:sldLayoutChg>
        <pc:sldLayoutChg chg="add del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28737078" sldId="2147483684"/>
            <pc:sldLayoutMk cId="713686803" sldId="2147483689"/>
          </pc:sldLayoutMkLst>
        </pc:sldLayoutChg>
        <pc:sldLayoutChg chg="add del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28737078" sldId="2147483684"/>
            <pc:sldLayoutMk cId="476805068" sldId="2147483690"/>
          </pc:sldLayoutMkLst>
        </pc:sldLayoutChg>
        <pc:sldLayoutChg chg="add del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28737078" sldId="2147483684"/>
            <pc:sldLayoutMk cId="353405308" sldId="2147483691"/>
          </pc:sldLayoutMkLst>
        </pc:sldLayoutChg>
        <pc:sldLayoutChg chg="add del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28737078" sldId="2147483684"/>
            <pc:sldLayoutMk cId="1518089791" sldId="2147483692"/>
          </pc:sldLayoutMkLst>
        </pc:sldLayoutChg>
        <pc:sldLayoutChg chg="add del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28737078" sldId="2147483684"/>
            <pc:sldLayoutMk cId="1660793068" sldId="2147483693"/>
          </pc:sldLayoutMkLst>
        </pc:sldLayoutChg>
        <pc:sldLayoutChg chg="add del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28737078" sldId="2147483684"/>
            <pc:sldLayoutMk cId="487617845" sldId="2147483694"/>
          </pc:sldLayoutMkLst>
        </pc:sldLayoutChg>
        <pc:sldLayoutChg chg="add del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28737078" sldId="2147483684"/>
            <pc:sldLayoutMk cId="3105698704" sldId="2147483695"/>
          </pc:sldLayoutMkLst>
        </pc:sldLayoutChg>
      </pc:sldMasterChg>
      <pc:sldMasterChg chg="add addSldLayout modSldLayout">
        <pc:chgData name="Brendon Parker Jameson" userId="S::bpj25@nau.edu::8f31132b-361e-49d5-9b80-eb2dbfb97412" providerId="AD" clId="Web-{7E05060A-C657-44F0-B01C-329DA0BD5346}" dt="2022-02-07T21:10:45.283" v="4"/>
        <pc:sldMasterMkLst>
          <pc:docMk/>
          <pc:sldMasterMk cId="3950749044" sldId="2147483696"/>
        </pc:sldMasterMkLst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1228630999" sldId="2147483697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1809701317" sldId="2147483698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896114032" sldId="2147483699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945213170" sldId="2147483700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725603874" sldId="2147483701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747160161" sldId="2147483702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2740373502" sldId="2147483703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3126148114" sldId="2147483704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1796909179" sldId="2147483705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1059753934" sldId="2147483706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666318153" sldId="2147483707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3700858387" sldId="2147483708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35165714" sldId="2147483709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4173815610" sldId="2147483710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4250827254" sldId="2147483711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2367054637" sldId="2147483712"/>
          </pc:sldLayoutMkLst>
        </pc:sldLayoutChg>
        <pc:sldLayoutChg chg="add mod replId">
          <pc:chgData name="Brendon Parker Jameson" userId="S::bpj25@nau.edu::8f31132b-361e-49d5-9b80-eb2dbfb97412" providerId="AD" clId="Web-{7E05060A-C657-44F0-B01C-329DA0BD5346}" dt="2022-02-07T21:10:45.283" v="4"/>
          <pc:sldLayoutMkLst>
            <pc:docMk/>
            <pc:sldMasterMk cId="3950749044" sldId="2147483696"/>
            <pc:sldLayoutMk cId="2171013993" sldId="2147483713"/>
          </pc:sldLayoutMkLst>
        </pc:sldLayoutChg>
      </pc:sldMasterChg>
    </pc:docChg>
  </pc:docChgLst>
  <pc:docChgLst>
    <pc:chgData name="Octavio Duran Jr." userId="S::od67@nau.edu::fe295259-6f3a-4397-9b6d-236ca69eb3d1" providerId="AD" clId="Web-{AF4C7E78-0ADF-4116-8443-139798677159}"/>
    <pc:docChg chg="modSld">
      <pc:chgData name="Octavio Duran Jr." userId="S::od67@nau.edu::fe295259-6f3a-4397-9b6d-236ca69eb3d1" providerId="AD" clId="Web-{AF4C7E78-0ADF-4116-8443-139798677159}" dt="2022-02-08T20:57:07.816" v="4" actId="20577"/>
      <pc:docMkLst>
        <pc:docMk/>
      </pc:docMkLst>
      <pc:sldChg chg="modSp">
        <pc:chgData name="Octavio Duran Jr." userId="S::od67@nau.edu::fe295259-6f3a-4397-9b6d-236ca69eb3d1" providerId="AD" clId="Web-{AF4C7E78-0ADF-4116-8443-139798677159}" dt="2022-02-08T20:57:07.816" v="4" actId="20577"/>
        <pc:sldMkLst>
          <pc:docMk/>
          <pc:sldMk cId="326528051" sldId="258"/>
        </pc:sldMkLst>
        <pc:spChg chg="mod">
          <ac:chgData name="Octavio Duran Jr." userId="S::od67@nau.edu::fe295259-6f3a-4397-9b6d-236ca69eb3d1" providerId="AD" clId="Web-{AF4C7E78-0ADF-4116-8443-139798677159}" dt="2022-02-08T20:57:07.816" v="4" actId="20577"/>
          <ac:spMkLst>
            <pc:docMk/>
            <pc:sldMk cId="326528051" sldId="258"/>
            <ac:spMk id="6" creationId="{6B9AFE6B-889D-4BC7-B431-E88D9F7EE01D}"/>
          </ac:spMkLst>
        </pc:spChg>
      </pc:sldChg>
    </pc:docChg>
  </pc:docChgLst>
  <pc:docChgLst>
    <pc:chgData name="Brendon Parker Jameson" userId="S::bpj25@nau.edu::8f31132b-361e-49d5-9b80-eb2dbfb97412" providerId="AD" clId="Web-{F50F9160-1033-45BA-B6A0-C2FCC14498E2}"/>
    <pc:docChg chg="addSld modSld sldOrd">
      <pc:chgData name="Brendon Parker Jameson" userId="S::bpj25@nau.edu::8f31132b-361e-49d5-9b80-eb2dbfb97412" providerId="AD" clId="Web-{F50F9160-1033-45BA-B6A0-C2FCC14498E2}" dt="2022-02-07T22:42:04.837" v="174" actId="20577"/>
      <pc:docMkLst>
        <pc:docMk/>
      </pc:docMkLst>
      <pc:sldChg chg="addSp delSp modSp">
        <pc:chgData name="Brendon Parker Jameson" userId="S::bpj25@nau.edu::8f31132b-361e-49d5-9b80-eb2dbfb97412" providerId="AD" clId="Web-{F50F9160-1033-45BA-B6A0-C2FCC14498E2}" dt="2022-02-07T21:17:35.980" v="4"/>
        <pc:sldMkLst>
          <pc:docMk/>
          <pc:sldMk cId="1351671514" sldId="256"/>
        </pc:sldMkLst>
        <pc:picChg chg="add del mod">
          <ac:chgData name="Brendon Parker Jameson" userId="S::bpj25@nau.edu::8f31132b-361e-49d5-9b80-eb2dbfb97412" providerId="AD" clId="Web-{F50F9160-1033-45BA-B6A0-C2FCC14498E2}" dt="2022-02-07T21:17:35.980" v="4"/>
          <ac:picMkLst>
            <pc:docMk/>
            <pc:sldMk cId="1351671514" sldId="256"/>
            <ac:picMk id="4" creationId="{6424CCF8-9418-43FD-89D6-CAD24DEA5F75}"/>
          </ac:picMkLst>
        </pc:picChg>
      </pc:sldChg>
      <pc:sldChg chg="addSp delSp modSp mod setBg">
        <pc:chgData name="Brendon Parker Jameson" userId="S::bpj25@nau.edu::8f31132b-361e-49d5-9b80-eb2dbfb97412" providerId="AD" clId="Web-{F50F9160-1033-45BA-B6A0-C2FCC14498E2}" dt="2022-02-07T21:31:17.704" v="57"/>
        <pc:sldMkLst>
          <pc:docMk/>
          <pc:sldMk cId="1247008186" sldId="257"/>
        </pc:sldMkLst>
        <pc:spChg chg="mod">
          <ac:chgData name="Brendon Parker Jameson" userId="S::bpj25@nau.edu::8f31132b-361e-49d5-9b80-eb2dbfb97412" providerId="AD" clId="Web-{F50F9160-1033-45BA-B6A0-C2FCC14498E2}" dt="2022-02-07T21:23:31.629" v="38"/>
          <ac:spMkLst>
            <pc:docMk/>
            <pc:sldMk cId="1247008186" sldId="257"/>
            <ac:spMk id="2" creationId="{0B451367-45F0-4E9B-B13C-2ECB302FB7ED}"/>
          </ac:spMkLst>
        </pc:spChg>
        <pc:spChg chg="del">
          <ac:chgData name="Brendon Parker Jameson" userId="S::bpj25@nau.edu::8f31132b-361e-49d5-9b80-eb2dbfb97412" providerId="AD" clId="Web-{F50F9160-1033-45BA-B6A0-C2FCC14498E2}" dt="2022-02-07T21:17:40.871" v="5"/>
          <ac:spMkLst>
            <pc:docMk/>
            <pc:sldMk cId="1247008186" sldId="257"/>
            <ac:spMk id="3" creationId="{79F437C7-5871-47CD-BFAF-6F8B6B6C30AC}"/>
          </ac:spMkLst>
        </pc:spChg>
        <pc:spChg chg="add">
          <ac:chgData name="Brendon Parker Jameson" userId="S::bpj25@nau.edu::8f31132b-361e-49d5-9b80-eb2dbfb97412" providerId="AD" clId="Web-{F50F9160-1033-45BA-B6A0-C2FCC14498E2}" dt="2022-02-07T21:23:31.629" v="38"/>
          <ac:spMkLst>
            <pc:docMk/>
            <pc:sldMk cId="1247008186" sldId="257"/>
            <ac:spMk id="11" creationId="{981B9CFD-6570-44E4-A274-2518DB1BAFC1}"/>
          </ac:spMkLst>
        </pc:spChg>
        <pc:spChg chg="add del">
          <ac:chgData name="Brendon Parker Jameson" userId="S::bpj25@nau.edu::8f31132b-361e-49d5-9b80-eb2dbfb97412" providerId="AD" clId="Web-{F50F9160-1033-45BA-B6A0-C2FCC14498E2}" dt="2022-02-07T21:31:17.704" v="57"/>
          <ac:spMkLst>
            <pc:docMk/>
            <pc:sldMk cId="1247008186" sldId="257"/>
            <ac:spMk id="12" creationId="{3B30BB19-1EDE-4BB6-BCC1-09A76E715DF4}"/>
          </ac:spMkLst>
        </pc:spChg>
        <pc:spChg chg="add del">
          <ac:chgData name="Brendon Parker Jameson" userId="S::bpj25@nau.edu::8f31132b-361e-49d5-9b80-eb2dbfb97412" providerId="AD" clId="Web-{F50F9160-1033-45BA-B6A0-C2FCC14498E2}" dt="2022-02-07T21:22:10.518" v="28"/>
          <ac:spMkLst>
            <pc:docMk/>
            <pc:sldMk cId="1247008186" sldId="257"/>
            <ac:spMk id="13" creationId="{F7A09728-6B8F-49BB-A5B8-00E20CF68493}"/>
          </ac:spMkLst>
        </pc:spChg>
        <pc:spChg chg="add del">
          <ac:chgData name="Brendon Parker Jameson" userId="S::bpj25@nau.edu::8f31132b-361e-49d5-9b80-eb2dbfb97412" providerId="AD" clId="Web-{F50F9160-1033-45BA-B6A0-C2FCC14498E2}" dt="2022-02-07T21:22:10.518" v="28"/>
          <ac:spMkLst>
            <pc:docMk/>
            <pc:sldMk cId="1247008186" sldId="257"/>
            <ac:spMk id="16" creationId="{11BC6F7F-1397-4F39-A85A-B3D6441FABA9}"/>
          </ac:spMkLst>
        </pc:spChg>
        <pc:picChg chg="add mod ord">
          <ac:chgData name="Brendon Parker Jameson" userId="S::bpj25@nau.edu::8f31132b-361e-49d5-9b80-eb2dbfb97412" providerId="AD" clId="Web-{F50F9160-1033-45BA-B6A0-C2FCC14498E2}" dt="2022-02-07T21:23:31.629" v="38"/>
          <ac:picMkLst>
            <pc:docMk/>
            <pc:sldMk cId="1247008186" sldId="257"/>
            <ac:picMk id="4" creationId="{92F831EF-D92E-48BC-9C21-927992D508E6}"/>
          </ac:picMkLst>
        </pc:picChg>
        <pc:picChg chg="add mod ord">
          <ac:chgData name="Brendon Parker Jameson" userId="S::bpj25@nau.edu::8f31132b-361e-49d5-9b80-eb2dbfb97412" providerId="AD" clId="Web-{F50F9160-1033-45BA-B6A0-C2FCC14498E2}" dt="2022-02-07T21:23:31.629" v="38"/>
          <ac:picMkLst>
            <pc:docMk/>
            <pc:sldMk cId="1247008186" sldId="257"/>
            <ac:picMk id="5" creationId="{98CDEFC8-6F4E-434A-B170-4B51727C2252}"/>
          </ac:picMkLst>
        </pc:picChg>
        <pc:picChg chg="add mod ord">
          <ac:chgData name="Brendon Parker Jameson" userId="S::bpj25@nau.edu::8f31132b-361e-49d5-9b80-eb2dbfb97412" providerId="AD" clId="Web-{F50F9160-1033-45BA-B6A0-C2FCC14498E2}" dt="2022-02-07T21:23:31.629" v="38"/>
          <ac:picMkLst>
            <pc:docMk/>
            <pc:sldMk cId="1247008186" sldId="257"/>
            <ac:picMk id="6" creationId="{BB454A00-171B-4F66-9E12-D821E25BD13D}"/>
          </ac:picMkLst>
        </pc:picChg>
        <pc:picChg chg="add del mod">
          <ac:chgData name="Brendon Parker Jameson" userId="S::bpj25@nau.edu::8f31132b-361e-49d5-9b80-eb2dbfb97412" providerId="AD" clId="Web-{F50F9160-1033-45BA-B6A0-C2FCC14498E2}" dt="2022-02-07T21:21:05.251" v="23"/>
          <ac:picMkLst>
            <pc:docMk/>
            <pc:sldMk cId="1247008186" sldId="257"/>
            <ac:picMk id="7" creationId="{4B838B9F-9A9A-4A72-90C2-5249F4E210F2}"/>
          </ac:picMkLst>
        </pc:picChg>
        <pc:picChg chg="add del mod">
          <ac:chgData name="Brendon Parker Jameson" userId="S::bpj25@nau.edu::8f31132b-361e-49d5-9b80-eb2dbfb97412" providerId="AD" clId="Web-{F50F9160-1033-45BA-B6A0-C2FCC14498E2}" dt="2022-02-07T21:20:12.859" v="19"/>
          <ac:picMkLst>
            <pc:docMk/>
            <pc:sldMk cId="1247008186" sldId="257"/>
            <ac:picMk id="8" creationId="{2F5CFF82-5FA0-420F-844C-568F6DFA9299}"/>
          </ac:picMkLst>
        </pc:picChg>
        <pc:picChg chg="add mod">
          <ac:chgData name="Brendon Parker Jameson" userId="S::bpj25@nau.edu::8f31132b-361e-49d5-9b80-eb2dbfb97412" providerId="AD" clId="Web-{F50F9160-1033-45BA-B6A0-C2FCC14498E2}" dt="2022-02-07T21:23:31.629" v="38"/>
          <ac:picMkLst>
            <pc:docMk/>
            <pc:sldMk cId="1247008186" sldId="257"/>
            <ac:picMk id="9" creationId="{62E619CB-436B-48D7-B42E-D28C2AF46F4B}"/>
          </ac:picMkLst>
        </pc:picChg>
        <pc:picChg chg="add del mod">
          <ac:chgData name="Brendon Parker Jameson" userId="S::bpj25@nau.edu::8f31132b-361e-49d5-9b80-eb2dbfb97412" providerId="AD" clId="Web-{F50F9160-1033-45BA-B6A0-C2FCC14498E2}" dt="2022-02-07T21:20:13.593" v="20"/>
          <ac:picMkLst>
            <pc:docMk/>
            <pc:sldMk cId="1247008186" sldId="257"/>
            <ac:picMk id="10" creationId="{C88D04C0-0D0C-4919-A4F9-855DDB1F2DDD}"/>
          </ac:picMkLst>
        </pc:picChg>
        <pc:picChg chg="add mod">
          <ac:chgData name="Brendon Parker Jameson" userId="S::bpj25@nau.edu::8f31132b-361e-49d5-9b80-eb2dbfb97412" providerId="AD" clId="Web-{F50F9160-1033-45BA-B6A0-C2FCC14498E2}" dt="2022-02-07T21:31:06.203" v="56" actId="1076"/>
          <ac:picMkLst>
            <pc:docMk/>
            <pc:sldMk cId="1247008186" sldId="257"/>
            <ac:picMk id="14" creationId="{250AA729-A338-44D8-BA9C-37FC318D8EB0}"/>
          </ac:picMkLst>
        </pc:picChg>
        <pc:cxnChg chg="add">
          <ac:chgData name="Brendon Parker Jameson" userId="S::bpj25@nau.edu::8f31132b-361e-49d5-9b80-eb2dbfb97412" providerId="AD" clId="Web-{F50F9160-1033-45BA-B6A0-C2FCC14498E2}" dt="2022-02-07T21:23:31.629" v="38"/>
          <ac:cxnSpMkLst>
            <pc:docMk/>
            <pc:sldMk cId="1247008186" sldId="257"/>
            <ac:cxnSpMk id="18" creationId="{E8470FD2-B13A-4556-9D05-BC82BFE6BD21}"/>
          </ac:cxnSpMkLst>
        </pc:cxnChg>
        <pc:cxnChg chg="add">
          <ac:chgData name="Brendon Parker Jameson" userId="S::bpj25@nau.edu::8f31132b-361e-49d5-9b80-eb2dbfb97412" providerId="AD" clId="Web-{F50F9160-1033-45BA-B6A0-C2FCC14498E2}" dt="2022-02-07T21:23:31.629" v="38"/>
          <ac:cxnSpMkLst>
            <pc:docMk/>
            <pc:sldMk cId="1247008186" sldId="257"/>
            <ac:cxnSpMk id="20" creationId="{83DCF570-5FFA-4422-B8A3-C28A303EF16F}"/>
          </ac:cxnSpMkLst>
        </pc:cxnChg>
        <pc:cxnChg chg="add">
          <ac:chgData name="Brendon Parker Jameson" userId="S::bpj25@nau.edu::8f31132b-361e-49d5-9b80-eb2dbfb97412" providerId="AD" clId="Web-{F50F9160-1033-45BA-B6A0-C2FCC14498E2}" dt="2022-02-07T21:23:31.629" v="38"/>
          <ac:cxnSpMkLst>
            <pc:docMk/>
            <pc:sldMk cId="1247008186" sldId="257"/>
            <ac:cxnSpMk id="22" creationId="{8E32D90B-5FD5-41C6-B6BA-4C814B307608}"/>
          </ac:cxnSpMkLst>
        </pc:cxnChg>
      </pc:sldChg>
      <pc:sldChg chg="addSp delSp modSp mod setBg">
        <pc:chgData name="Brendon Parker Jameson" userId="S::bpj25@nau.edu::8f31132b-361e-49d5-9b80-eb2dbfb97412" providerId="AD" clId="Web-{F50F9160-1033-45BA-B6A0-C2FCC14498E2}" dt="2022-02-07T22:33:10.338" v="138"/>
        <pc:sldMkLst>
          <pc:docMk/>
          <pc:sldMk cId="181729310" sldId="259"/>
        </pc:sldMkLst>
        <pc:spChg chg="mod">
          <ac:chgData name="Brendon Parker Jameson" userId="S::bpj25@nau.edu::8f31132b-361e-49d5-9b80-eb2dbfb97412" providerId="AD" clId="Web-{F50F9160-1033-45BA-B6A0-C2FCC14498E2}" dt="2022-02-07T22:33:10.338" v="138"/>
          <ac:spMkLst>
            <pc:docMk/>
            <pc:sldMk cId="181729310" sldId="259"/>
            <ac:spMk id="2" creationId="{3AD3699F-0EE1-4312-B9F7-2A1A23C5179E}"/>
          </ac:spMkLst>
        </pc:spChg>
        <pc:spChg chg="del">
          <ac:chgData name="Brendon Parker Jameson" userId="S::bpj25@nau.edu::8f31132b-361e-49d5-9b80-eb2dbfb97412" providerId="AD" clId="Web-{F50F9160-1033-45BA-B6A0-C2FCC14498E2}" dt="2022-02-07T22:33:04.212" v="137"/>
          <ac:spMkLst>
            <pc:docMk/>
            <pc:sldMk cId="181729310" sldId="259"/>
            <ac:spMk id="3" creationId="{556AF69D-0910-4A9A-B265-A29DF5F80C20}"/>
          </ac:spMkLst>
        </pc:spChg>
        <pc:picChg chg="add mod ord">
          <ac:chgData name="Brendon Parker Jameson" userId="S::bpj25@nau.edu::8f31132b-361e-49d5-9b80-eb2dbfb97412" providerId="AD" clId="Web-{F50F9160-1033-45BA-B6A0-C2FCC14498E2}" dt="2022-02-07T22:33:10.338" v="138"/>
          <ac:picMkLst>
            <pc:docMk/>
            <pc:sldMk cId="181729310" sldId="259"/>
            <ac:picMk id="4" creationId="{9E26F9EF-FF65-4A51-BABF-8BF2C80AA8C1}"/>
          </ac:picMkLst>
        </pc:picChg>
      </pc:sldChg>
      <pc:sldChg chg="modSp">
        <pc:chgData name="Brendon Parker Jameson" userId="S::bpj25@nau.edu::8f31132b-361e-49d5-9b80-eb2dbfb97412" providerId="AD" clId="Web-{F50F9160-1033-45BA-B6A0-C2FCC14498E2}" dt="2022-02-07T22:42:04.837" v="174" actId="20577"/>
        <pc:sldMkLst>
          <pc:docMk/>
          <pc:sldMk cId="3499889128" sldId="260"/>
        </pc:sldMkLst>
        <pc:spChg chg="mod">
          <ac:chgData name="Brendon Parker Jameson" userId="S::bpj25@nau.edu::8f31132b-361e-49d5-9b80-eb2dbfb97412" providerId="AD" clId="Web-{F50F9160-1033-45BA-B6A0-C2FCC14498E2}" dt="2022-02-07T22:42:04.837" v="174" actId="20577"/>
          <ac:spMkLst>
            <pc:docMk/>
            <pc:sldMk cId="3499889128" sldId="260"/>
            <ac:spMk id="2" creationId="{9C707783-D602-4DBE-AB30-DD7BC8661E27}"/>
          </ac:spMkLst>
        </pc:spChg>
      </pc:sldChg>
      <pc:sldChg chg="modSp">
        <pc:chgData name="Brendon Parker Jameson" userId="S::bpj25@nau.edu::8f31132b-361e-49d5-9b80-eb2dbfb97412" providerId="AD" clId="Web-{F50F9160-1033-45BA-B6A0-C2FCC14498E2}" dt="2022-02-07T22:38:28.543" v="140" actId="20577"/>
        <pc:sldMkLst>
          <pc:docMk/>
          <pc:sldMk cId="1603809384" sldId="262"/>
        </pc:sldMkLst>
        <pc:spChg chg="mod">
          <ac:chgData name="Brendon Parker Jameson" userId="S::bpj25@nau.edu::8f31132b-361e-49d5-9b80-eb2dbfb97412" providerId="AD" clId="Web-{F50F9160-1033-45BA-B6A0-C2FCC14498E2}" dt="2022-02-07T22:38:28.543" v="140" actId="20577"/>
          <ac:spMkLst>
            <pc:docMk/>
            <pc:sldMk cId="1603809384" sldId="262"/>
            <ac:spMk id="2" creationId="{EA4E2998-C32E-4D37-ADA5-1B547259D2EA}"/>
          </ac:spMkLst>
        </pc:spChg>
      </pc:sldChg>
      <pc:sldChg chg="addSp delSp modSp add mod ord replId setBg">
        <pc:chgData name="Brendon Parker Jameson" userId="S::bpj25@nau.edu::8f31132b-361e-49d5-9b80-eb2dbfb97412" providerId="AD" clId="Web-{F50F9160-1033-45BA-B6A0-C2FCC14498E2}" dt="2022-02-07T22:40:57.552" v="145" actId="14100"/>
        <pc:sldMkLst>
          <pc:docMk/>
          <pc:sldMk cId="698105784" sldId="264"/>
        </pc:sldMkLst>
        <pc:spChg chg="mod">
          <ac:chgData name="Brendon Parker Jameson" userId="S::bpj25@nau.edu::8f31132b-361e-49d5-9b80-eb2dbfb97412" providerId="AD" clId="Web-{F50F9160-1033-45BA-B6A0-C2FCC14498E2}" dt="2022-02-07T21:31:53.470" v="72" actId="20577"/>
          <ac:spMkLst>
            <pc:docMk/>
            <pc:sldMk cId="698105784" sldId="264"/>
            <ac:spMk id="2" creationId="{0B451367-45F0-4E9B-B13C-2ECB302FB7ED}"/>
          </ac:spMkLst>
        </pc:spChg>
        <pc:spChg chg="add del mod">
          <ac:chgData name="Brendon Parker Jameson" userId="S::bpj25@nau.edu::8f31132b-361e-49d5-9b80-eb2dbfb97412" providerId="AD" clId="Web-{F50F9160-1033-45BA-B6A0-C2FCC14498E2}" dt="2022-02-07T21:35:20.897" v="80"/>
          <ac:spMkLst>
            <pc:docMk/>
            <pc:sldMk cId="698105784" sldId="264"/>
            <ac:spMk id="11" creationId="{88E66DA8-7D4F-43D0-B618-5F6FF7A080AA}"/>
          </ac:spMkLst>
        </pc:spChg>
        <pc:picChg chg="del">
          <ac:chgData name="Brendon Parker Jameson" userId="S::bpj25@nau.edu::8f31132b-361e-49d5-9b80-eb2dbfb97412" providerId="AD" clId="Web-{F50F9160-1033-45BA-B6A0-C2FCC14498E2}" dt="2022-02-07T21:23:55.224" v="41"/>
          <ac:picMkLst>
            <pc:docMk/>
            <pc:sldMk cId="698105784" sldId="264"/>
            <ac:picMk id="4" creationId="{92F831EF-D92E-48BC-9C21-927992D508E6}"/>
          </ac:picMkLst>
        </pc:picChg>
        <pc:picChg chg="del">
          <ac:chgData name="Brendon Parker Jameson" userId="S::bpj25@nau.edu::8f31132b-361e-49d5-9b80-eb2dbfb97412" providerId="AD" clId="Web-{F50F9160-1033-45BA-B6A0-C2FCC14498E2}" dt="2022-02-07T21:23:54.380" v="40"/>
          <ac:picMkLst>
            <pc:docMk/>
            <pc:sldMk cId="698105784" sldId="264"/>
            <ac:picMk id="5" creationId="{98CDEFC8-6F4E-434A-B170-4B51727C2252}"/>
          </ac:picMkLst>
        </pc:picChg>
        <pc:picChg chg="del">
          <ac:chgData name="Brendon Parker Jameson" userId="S::bpj25@nau.edu::8f31132b-361e-49d5-9b80-eb2dbfb97412" providerId="AD" clId="Web-{F50F9160-1033-45BA-B6A0-C2FCC14498E2}" dt="2022-02-07T21:23:58.114" v="43"/>
          <ac:picMkLst>
            <pc:docMk/>
            <pc:sldMk cId="698105784" sldId="264"/>
            <ac:picMk id="6" creationId="{BB454A00-171B-4F66-9E12-D821E25BD13D}"/>
          </ac:picMkLst>
        </pc:picChg>
        <pc:picChg chg="del">
          <ac:chgData name="Brendon Parker Jameson" userId="S::bpj25@nau.edu::8f31132b-361e-49d5-9b80-eb2dbfb97412" providerId="AD" clId="Web-{F50F9160-1033-45BA-B6A0-C2FCC14498E2}" dt="2022-02-07T21:23:53.646" v="39"/>
          <ac:picMkLst>
            <pc:docMk/>
            <pc:sldMk cId="698105784" sldId="264"/>
            <ac:picMk id="7" creationId="{4B838B9F-9A9A-4A72-90C2-5249F4E210F2}"/>
          </ac:picMkLst>
        </pc:picChg>
        <pc:picChg chg="del mod ord">
          <ac:chgData name="Brendon Parker Jameson" userId="S::bpj25@nau.edu::8f31132b-361e-49d5-9b80-eb2dbfb97412" providerId="AD" clId="Web-{F50F9160-1033-45BA-B6A0-C2FCC14498E2}" dt="2022-02-07T21:31:39.735" v="58"/>
          <ac:picMkLst>
            <pc:docMk/>
            <pc:sldMk cId="698105784" sldId="264"/>
            <ac:picMk id="8" creationId="{2F5CFF82-5FA0-420F-844C-568F6DFA9299}"/>
          </ac:picMkLst>
        </pc:picChg>
        <pc:picChg chg="del">
          <ac:chgData name="Brendon Parker Jameson" userId="S::bpj25@nau.edu::8f31132b-361e-49d5-9b80-eb2dbfb97412" providerId="AD" clId="Web-{F50F9160-1033-45BA-B6A0-C2FCC14498E2}" dt="2022-02-07T21:23:57.052" v="42"/>
          <ac:picMkLst>
            <pc:docMk/>
            <pc:sldMk cId="698105784" sldId="264"/>
            <ac:picMk id="9" creationId="{62E619CB-436B-48D7-B42E-D28C2AF46F4B}"/>
          </ac:picMkLst>
        </pc:picChg>
        <pc:picChg chg="del mod">
          <ac:chgData name="Brendon Parker Jameson" userId="S::bpj25@nau.edu::8f31132b-361e-49d5-9b80-eb2dbfb97412" providerId="AD" clId="Web-{F50F9160-1033-45BA-B6A0-C2FCC14498E2}" dt="2022-02-07T21:31:42.001" v="59"/>
          <ac:picMkLst>
            <pc:docMk/>
            <pc:sldMk cId="698105784" sldId="264"/>
            <ac:picMk id="10" creationId="{C88D04C0-0D0C-4919-A4F9-855DDB1F2DDD}"/>
          </ac:picMkLst>
        </pc:picChg>
        <pc:picChg chg="add mod ord modCrop">
          <ac:chgData name="Brendon Parker Jameson" userId="S::bpj25@nau.edu::8f31132b-361e-49d5-9b80-eb2dbfb97412" providerId="AD" clId="Web-{F50F9160-1033-45BA-B6A0-C2FCC14498E2}" dt="2022-02-07T22:40:57.552" v="145" actId="14100"/>
          <ac:picMkLst>
            <pc:docMk/>
            <pc:sldMk cId="698105784" sldId="264"/>
            <ac:picMk id="12" creationId="{3503FDFC-333E-4460-9BC3-78C959EB409F}"/>
          </ac:picMkLst>
        </pc:picChg>
        <pc:picChg chg="add mod">
          <ac:chgData name="Brendon Parker Jameson" userId="S::bpj25@nau.edu::8f31132b-361e-49d5-9b80-eb2dbfb97412" providerId="AD" clId="Web-{F50F9160-1033-45BA-B6A0-C2FCC14498E2}" dt="2022-02-07T21:54:42.785" v="106" actId="1076"/>
          <ac:picMkLst>
            <pc:docMk/>
            <pc:sldMk cId="698105784" sldId="264"/>
            <ac:picMk id="13" creationId="{24A3F515-9DEC-4ACD-9672-1595898D3C86}"/>
          </ac:picMkLst>
        </pc:picChg>
        <pc:picChg chg="add mod">
          <ac:chgData name="Brendon Parker Jameson" userId="S::bpj25@nau.edu::8f31132b-361e-49d5-9b80-eb2dbfb97412" providerId="AD" clId="Web-{F50F9160-1033-45BA-B6A0-C2FCC14498E2}" dt="2022-02-07T22:01:05.810" v="110" actId="1076"/>
          <ac:picMkLst>
            <pc:docMk/>
            <pc:sldMk cId="698105784" sldId="264"/>
            <ac:picMk id="14" creationId="{1DA2022B-834F-460C-9785-910CF33ADAE6}"/>
          </ac:picMkLst>
        </pc:picChg>
      </pc:sldChg>
      <pc:sldChg chg="addSp delSp modSp add replId">
        <pc:chgData name="Brendon Parker Jameson" userId="S::bpj25@nau.edu::8f31132b-361e-49d5-9b80-eb2dbfb97412" providerId="AD" clId="Web-{F50F9160-1033-45BA-B6A0-C2FCC14498E2}" dt="2022-02-07T22:40:44.676" v="142" actId="1076"/>
        <pc:sldMkLst>
          <pc:docMk/>
          <pc:sldMk cId="1392309929" sldId="265"/>
        </pc:sldMkLst>
        <pc:spChg chg="mod">
          <ac:chgData name="Brendon Parker Jameson" userId="S::bpj25@nau.edu::8f31132b-361e-49d5-9b80-eb2dbfb97412" providerId="AD" clId="Web-{F50F9160-1033-45BA-B6A0-C2FCC14498E2}" dt="2022-02-07T22:02:10.484" v="124" actId="20577"/>
          <ac:spMkLst>
            <pc:docMk/>
            <pc:sldMk cId="1392309929" sldId="265"/>
            <ac:spMk id="2" creationId="{0B451367-45F0-4E9B-B13C-2ECB302FB7ED}"/>
          </ac:spMkLst>
        </pc:spChg>
        <pc:spChg chg="del">
          <ac:chgData name="Brendon Parker Jameson" userId="S::bpj25@nau.edu::8f31132b-361e-49d5-9b80-eb2dbfb97412" providerId="AD" clId="Web-{F50F9160-1033-45BA-B6A0-C2FCC14498E2}" dt="2022-02-07T21:27:19.588" v="48"/>
          <ac:spMkLst>
            <pc:docMk/>
            <pc:sldMk cId="1392309929" sldId="265"/>
            <ac:spMk id="11" creationId="{88E66DA8-7D4F-43D0-B618-5F6FF7A080AA}"/>
          </ac:spMkLst>
        </pc:spChg>
        <pc:picChg chg="add mod ord">
          <ac:chgData name="Brendon Parker Jameson" userId="S::bpj25@nau.edu::8f31132b-361e-49d5-9b80-eb2dbfb97412" providerId="AD" clId="Web-{F50F9160-1033-45BA-B6A0-C2FCC14498E2}" dt="2022-02-07T21:27:21.870" v="49" actId="1076"/>
          <ac:picMkLst>
            <pc:docMk/>
            <pc:sldMk cId="1392309929" sldId="265"/>
            <ac:picMk id="3" creationId="{ABC84D9B-23DC-46E8-B658-50E2E1C74230}"/>
          </ac:picMkLst>
        </pc:picChg>
        <pc:picChg chg="add del mod">
          <ac:chgData name="Brendon Parker Jameson" userId="S::bpj25@nau.edu::8f31132b-361e-49d5-9b80-eb2dbfb97412" providerId="AD" clId="Web-{F50F9160-1033-45BA-B6A0-C2FCC14498E2}" dt="2022-02-07T21:28:15.918" v="52"/>
          <ac:picMkLst>
            <pc:docMk/>
            <pc:sldMk cId="1392309929" sldId="265"/>
            <ac:picMk id="4" creationId="{2A941E86-8836-40B1-B8EC-2A32581135CA}"/>
          </ac:picMkLst>
        </pc:picChg>
        <pc:picChg chg="add mod">
          <ac:chgData name="Brendon Parker Jameson" userId="S::bpj25@nau.edu::8f31132b-361e-49d5-9b80-eb2dbfb97412" providerId="AD" clId="Web-{F50F9160-1033-45BA-B6A0-C2FCC14498E2}" dt="2022-02-07T22:40:44.676" v="142" actId="1076"/>
          <ac:picMkLst>
            <pc:docMk/>
            <pc:sldMk cId="1392309929" sldId="265"/>
            <ac:picMk id="5" creationId="{6B9B2D79-0E23-4AA7-B655-25826BA5BD24}"/>
          </ac:picMkLst>
        </pc:picChg>
        <pc:picChg chg="del">
          <ac:chgData name="Brendon Parker Jameson" userId="S::bpj25@nau.edu::8f31132b-361e-49d5-9b80-eb2dbfb97412" providerId="AD" clId="Web-{F50F9160-1033-45BA-B6A0-C2FCC14498E2}" dt="2022-02-07T21:24:52.803" v="47"/>
          <ac:picMkLst>
            <pc:docMk/>
            <pc:sldMk cId="1392309929" sldId="265"/>
            <ac:picMk id="8" creationId="{2F5CFF82-5FA0-420F-844C-568F6DFA9299}"/>
          </ac:picMkLst>
        </pc:picChg>
        <pc:picChg chg="del">
          <ac:chgData name="Brendon Parker Jameson" userId="S::bpj25@nau.edu::8f31132b-361e-49d5-9b80-eb2dbfb97412" providerId="AD" clId="Web-{F50F9160-1033-45BA-B6A0-C2FCC14498E2}" dt="2022-02-07T21:24:52.100" v="46"/>
          <ac:picMkLst>
            <pc:docMk/>
            <pc:sldMk cId="1392309929" sldId="265"/>
            <ac:picMk id="10" creationId="{C88D04C0-0D0C-4919-A4F9-855DDB1F2DDD}"/>
          </ac:picMkLst>
        </pc:picChg>
      </pc:sldChg>
      <pc:sldChg chg="addSp delSp modSp add replId">
        <pc:chgData name="Brendon Parker Jameson" userId="S::bpj25@nau.edu::8f31132b-361e-49d5-9b80-eb2dbfb97412" providerId="AD" clId="Web-{F50F9160-1033-45BA-B6A0-C2FCC14498E2}" dt="2022-02-07T22:02:26.156" v="136" actId="20577"/>
        <pc:sldMkLst>
          <pc:docMk/>
          <pc:sldMk cId="1246478191" sldId="266"/>
        </pc:sldMkLst>
        <pc:spChg chg="mod">
          <ac:chgData name="Brendon Parker Jameson" userId="S::bpj25@nau.edu::8f31132b-361e-49d5-9b80-eb2dbfb97412" providerId="AD" clId="Web-{F50F9160-1033-45BA-B6A0-C2FCC14498E2}" dt="2022-02-07T22:02:26.156" v="136" actId="20577"/>
          <ac:spMkLst>
            <pc:docMk/>
            <pc:sldMk cId="1246478191" sldId="266"/>
            <ac:spMk id="2" creationId="{0B451367-45F0-4E9B-B13C-2ECB302FB7ED}"/>
          </ac:spMkLst>
        </pc:spChg>
        <pc:spChg chg="add del mod">
          <ac:chgData name="Brendon Parker Jameson" userId="S::bpj25@nau.edu::8f31132b-361e-49d5-9b80-eb2dbfb97412" providerId="AD" clId="Web-{F50F9160-1033-45BA-B6A0-C2FCC14498E2}" dt="2022-02-07T21:40:01.576" v="97"/>
          <ac:spMkLst>
            <pc:docMk/>
            <pc:sldMk cId="1246478191" sldId="266"/>
            <ac:spMk id="6" creationId="{8BF27E7B-058F-4634-A4EF-F1CE762B862D}"/>
          </ac:spMkLst>
        </pc:spChg>
        <pc:picChg chg="del">
          <ac:chgData name="Brendon Parker Jameson" userId="S::bpj25@nau.edu::8f31132b-361e-49d5-9b80-eb2dbfb97412" providerId="AD" clId="Web-{F50F9160-1033-45BA-B6A0-C2FCC14498E2}" dt="2022-02-07T21:39:50.857" v="84"/>
          <ac:picMkLst>
            <pc:docMk/>
            <pc:sldMk cId="1246478191" sldId="266"/>
            <ac:picMk id="3" creationId="{ABC84D9B-23DC-46E8-B658-50E2E1C74230}"/>
          </ac:picMkLst>
        </pc:picChg>
        <pc:picChg chg="del">
          <ac:chgData name="Brendon Parker Jameson" userId="S::bpj25@nau.edu::8f31132b-361e-49d5-9b80-eb2dbfb97412" providerId="AD" clId="Web-{F50F9160-1033-45BA-B6A0-C2FCC14498E2}" dt="2022-02-07T21:39:49.779" v="83"/>
          <ac:picMkLst>
            <pc:docMk/>
            <pc:sldMk cId="1246478191" sldId="266"/>
            <ac:picMk id="5" creationId="{6B9B2D79-0E23-4AA7-B655-25826BA5BD24}"/>
          </ac:picMkLst>
        </pc:picChg>
        <pc:picChg chg="add mod ord">
          <ac:chgData name="Brendon Parker Jameson" userId="S::bpj25@nau.edu::8f31132b-361e-49d5-9b80-eb2dbfb97412" providerId="AD" clId="Web-{F50F9160-1033-45BA-B6A0-C2FCC14498E2}" dt="2022-02-07T21:40:03.467" v="98" actId="1076"/>
          <ac:picMkLst>
            <pc:docMk/>
            <pc:sldMk cId="1246478191" sldId="266"/>
            <ac:picMk id="7" creationId="{FCADA1B4-327D-4468-B603-CD8B1E0CAF9C}"/>
          </ac:picMkLst>
        </pc:picChg>
        <pc:picChg chg="add mod">
          <ac:chgData name="Brendon Parker Jameson" userId="S::bpj25@nau.edu::8f31132b-361e-49d5-9b80-eb2dbfb97412" providerId="AD" clId="Web-{F50F9160-1033-45BA-B6A0-C2FCC14498E2}" dt="2022-02-07T21:41:03.609" v="102" actId="1076"/>
          <ac:picMkLst>
            <pc:docMk/>
            <pc:sldMk cId="1246478191" sldId="266"/>
            <ac:picMk id="8" creationId="{5A5D2BCA-0DF4-4CCA-BD1B-46EE9D65F72C}"/>
          </ac:picMkLst>
        </pc:picChg>
        <pc:picChg chg="add mod">
          <ac:chgData name="Brendon Parker Jameson" userId="S::bpj25@nau.edu::8f31132b-361e-49d5-9b80-eb2dbfb97412" providerId="AD" clId="Web-{F50F9160-1033-45BA-B6A0-C2FCC14498E2}" dt="2022-02-07T21:47:35.259" v="104" actId="1076"/>
          <ac:picMkLst>
            <pc:docMk/>
            <pc:sldMk cId="1246478191" sldId="266"/>
            <ac:picMk id="9" creationId="{60732C70-E10B-4518-8CC6-FA4333E84505}"/>
          </ac:picMkLst>
        </pc:picChg>
      </pc:sldChg>
      <pc:sldChg chg="modSp">
        <pc:chgData name="Brendon Parker Jameson" userId="S::bpj25@nau.edu::8f31132b-361e-49d5-9b80-eb2dbfb97412" providerId="AD" clId="Web-{F50F9160-1033-45BA-B6A0-C2FCC14498E2}" dt="2022-02-07T22:41:43.586" v="155" actId="20577"/>
        <pc:sldMkLst>
          <pc:docMk/>
          <pc:sldMk cId="530386236" sldId="267"/>
        </pc:sldMkLst>
        <pc:spChg chg="mod">
          <ac:chgData name="Brendon Parker Jameson" userId="S::bpj25@nau.edu::8f31132b-361e-49d5-9b80-eb2dbfb97412" providerId="AD" clId="Web-{F50F9160-1033-45BA-B6A0-C2FCC14498E2}" dt="2022-02-07T22:41:43.586" v="155" actId="20577"/>
          <ac:spMkLst>
            <pc:docMk/>
            <pc:sldMk cId="530386236" sldId="267"/>
            <ac:spMk id="2" creationId="{B00D8DE3-02F3-4C09-BE14-EBC52B1FD5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3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5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1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58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1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27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54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3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0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1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1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0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6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7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4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0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49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0638-D9C7-4985-884E-D46CE15C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72971"/>
          </a:xfrm>
        </p:spPr>
        <p:txBody>
          <a:bodyPr/>
          <a:lstStyle/>
          <a:p>
            <a:r>
              <a:rPr lang="en-US" err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ebaja</a:t>
            </a:r>
            <a:endParaRPr lang="en-US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7B7AE-075F-4D69-A47D-C2477FAE9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Octavio Duran – Budget </a:t>
            </a:r>
            <a:r>
              <a:rPr lang="en-US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Liason</a:t>
            </a:r>
            <a:endParaRPr lang="en-US" err="1"/>
          </a:p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Brendon Jameson  - CAD / Manufacturing Engineer</a:t>
            </a:r>
          </a:p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Benjamin Plis - Test Engineer</a:t>
            </a:r>
            <a:endParaRPr lang="en-US"/>
          </a:p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Abriana Romero - Project Manager</a:t>
            </a:r>
            <a:endParaRPr lang="en-US"/>
          </a:p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Jared Walker - Logistics</a:t>
            </a:r>
          </a:p>
          <a:p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67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10A1EB3-C927-4536-9880-11F77B7E0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3EB30-9825-4347-8492-62C0EB03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Demonstration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C67178-C15E-489D-8DDF-CB1BD419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547807"/>
            <a:ext cx="11085044" cy="381680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D1637-07F8-4944-94FA-20F1D48B09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14" b="-2"/>
          <a:stretch/>
        </p:blipFill>
        <p:spPr>
          <a:xfrm>
            <a:off x="700048" y="700337"/>
            <a:ext cx="2593593" cy="352567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0B91DF-55AE-412F-8FF7-E1332ACE9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991" r="428"/>
          <a:stretch/>
        </p:blipFill>
        <p:spPr>
          <a:xfrm>
            <a:off x="3429498" y="698376"/>
            <a:ext cx="2591786" cy="3529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9903E7-17C8-470C-8700-4162D341C9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26" b="-2"/>
          <a:stretch/>
        </p:blipFill>
        <p:spPr>
          <a:xfrm>
            <a:off x="6157141" y="700335"/>
            <a:ext cx="2593272" cy="3525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208424-F5E5-40B9-8C3D-413AB68035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115" b="-2"/>
          <a:stretch/>
        </p:blipFill>
        <p:spPr>
          <a:xfrm>
            <a:off x="8886270" y="700335"/>
            <a:ext cx="2596896" cy="3525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1EB92-4FF0-431D-9ADD-E4909F16F5F9}"/>
              </a:ext>
            </a:extLst>
          </p:cNvPr>
          <p:cNvSpPr txBox="1"/>
          <p:nvPr/>
        </p:nvSpPr>
        <p:spPr>
          <a:xfrm>
            <a:off x="10244470" y="6212958"/>
            <a:ext cx="19457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Benjamin Plis​​​​</a:t>
            </a:r>
          </a:p>
          <a:p>
            <a:r>
              <a:rPr lang="en-US">
                <a:cs typeface="Segoe UI"/>
              </a:rPr>
              <a:t>21F13  02/08/22​</a:t>
            </a:r>
          </a:p>
        </p:txBody>
      </p:sp>
    </p:spTree>
    <p:extLst>
      <p:ext uri="{BB962C8B-B14F-4D97-AF65-F5344CB8AC3E}">
        <p14:creationId xmlns:p14="http://schemas.microsoft.com/office/powerpoint/2010/main" val="52228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5BA70-2257-49E0-896C-A070FA31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Gantt Chart</a:t>
            </a:r>
          </a:p>
        </p:txBody>
      </p:sp>
      <p:pic>
        <p:nvPicPr>
          <p:cNvPr id="4" name="Picture 4" descr="Timeline, bar chart&#10;&#10;Description automatically generated">
            <a:extLst>
              <a:ext uri="{FF2B5EF4-FFF2-40B4-BE49-F238E27FC236}">
                <a16:creationId xmlns:a16="http://schemas.microsoft.com/office/drawing/2014/main" id="{2A132DB3-7D9D-4D89-90B3-975B4CC0D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842" y="858712"/>
            <a:ext cx="11834770" cy="36576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0E4723-8276-4A29-A157-BFCE0FE0E6A4}"/>
              </a:ext>
            </a:extLst>
          </p:cNvPr>
          <p:cNvSpPr txBox="1"/>
          <p:nvPr/>
        </p:nvSpPr>
        <p:spPr>
          <a:xfrm>
            <a:off x="10279912" y="6212958"/>
            <a:ext cx="19103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Jared Walker</a:t>
            </a:r>
          </a:p>
          <a:p>
            <a:r>
              <a:rPr lang="en-US">
                <a:cs typeface="Segoe UI"/>
              </a:rPr>
              <a:t>21F13  02/08/22</a:t>
            </a:r>
          </a:p>
        </p:txBody>
      </p:sp>
    </p:spTree>
    <p:extLst>
      <p:ext uri="{BB962C8B-B14F-4D97-AF65-F5344CB8AC3E}">
        <p14:creationId xmlns:p14="http://schemas.microsoft.com/office/powerpoint/2010/main" val="198200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998-C32E-4D37-ADA5-1B547259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EA18-AC0E-4C4E-8F7C-02599A193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0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id="{981B9CFD-6570-44E4-A274-2518DB1BA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51367-45F0-4E9B-B13C-2ECB302F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27" y="609599"/>
            <a:ext cx="3283970" cy="1463478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Design Efforts</a:t>
            </a:r>
            <a:endParaRPr lang="en-US"/>
          </a:p>
        </p:txBody>
      </p:sp>
      <p:pic>
        <p:nvPicPr>
          <p:cNvPr id="6" name="Picture 6" descr="A picture containing sky, crane&#10;&#10;Description automatically generated">
            <a:extLst>
              <a:ext uri="{FF2B5EF4-FFF2-40B4-BE49-F238E27FC236}">
                <a16:creationId xmlns:a16="http://schemas.microsoft.com/office/drawing/2014/main" id="{BB454A00-171B-4F66-9E12-D821E25BD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942" y="707056"/>
            <a:ext cx="2812851" cy="1976028"/>
          </a:xfrm>
          <a:prstGeom prst="rect">
            <a:avLst/>
          </a:prstGeom>
        </p:spPr>
      </p:pic>
      <p:pic>
        <p:nvPicPr>
          <p:cNvPr id="4" name="Picture 4" descr="A picture containing handcart, transport&#10;&#10;Description automatically generated">
            <a:extLst>
              <a:ext uri="{FF2B5EF4-FFF2-40B4-BE49-F238E27FC236}">
                <a16:creationId xmlns:a16="http://schemas.microsoft.com/office/drawing/2014/main" id="{92F831EF-D92E-48BC-9C21-927992D50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006" y="457200"/>
            <a:ext cx="2283638" cy="247268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470FD2-B13A-4556-9D05-BC82BFE6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2972" y="20963"/>
            <a:ext cx="0" cy="6858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DCF570-5FFA-4422-B8A3-C28A303E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94479" y="3429000"/>
            <a:ext cx="7498080" cy="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62E619CB-436B-48D7-B42E-D28C2AF46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188" y="4097862"/>
            <a:ext cx="2785868" cy="215208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32D90B-5FD5-41C6-B6BA-4C814B307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43519" y="20963"/>
            <a:ext cx="0" cy="6858000"/>
          </a:xfrm>
          <a:prstGeom prst="line">
            <a:avLst/>
          </a:prstGeom>
          <a:ln w="381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sky, transport, handcart, day&#10;&#10;Description automatically generated">
            <a:extLst>
              <a:ext uri="{FF2B5EF4-FFF2-40B4-BE49-F238E27FC236}">
                <a16:creationId xmlns:a16="http://schemas.microsoft.com/office/drawing/2014/main" id="{98CDEFC8-6F4E-434A-B170-4B51727C2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411" y="3935341"/>
            <a:ext cx="2628012" cy="2348837"/>
          </a:xfrm>
          <a:prstGeom prst="rect">
            <a:avLst/>
          </a:prstGeom>
        </p:spPr>
      </p:pic>
      <p:pic>
        <p:nvPicPr>
          <p:cNvPr id="14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250AA729-A338-44D8-BA9C-37FC318D8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642" y="2895521"/>
            <a:ext cx="2823715" cy="3585671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4ECCFF-1D35-465B-AB24-F68C6F56E947}"/>
              </a:ext>
            </a:extLst>
          </p:cNvPr>
          <p:cNvSpPr txBox="1"/>
          <p:nvPr/>
        </p:nvSpPr>
        <p:spPr>
          <a:xfrm>
            <a:off x="10297633" y="6212958"/>
            <a:ext cx="18925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Jared Walker​</a:t>
            </a:r>
          </a:p>
          <a:p>
            <a:r>
              <a:rPr lang="en-US">
                <a:cs typeface="Segoe UI"/>
              </a:rPr>
              <a:t>21F13  02/08/22​</a:t>
            </a:r>
          </a:p>
        </p:txBody>
      </p:sp>
    </p:spTree>
    <p:extLst>
      <p:ext uri="{BB962C8B-B14F-4D97-AF65-F5344CB8AC3E}">
        <p14:creationId xmlns:p14="http://schemas.microsoft.com/office/powerpoint/2010/main" val="124700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1367-45F0-4E9B-B13C-2ECB302F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Design ITERATION (</a:t>
            </a:r>
            <a:r>
              <a:rPr lang="en-US" err="1">
                <a:cs typeface="Calibri Light"/>
              </a:rPr>
              <a:t>gEARBOX</a:t>
            </a:r>
            <a:r>
              <a:rPr lang="en-US">
                <a:cs typeface="Calibri Light"/>
              </a:rPr>
              <a:t>)</a:t>
            </a:r>
            <a:endParaRPr lang="en-US"/>
          </a:p>
        </p:txBody>
      </p:sp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ABC84D9B-23DC-46E8-B658-50E2E1C74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925" y="2627922"/>
            <a:ext cx="3481818" cy="3415749"/>
          </a:xfrm>
        </p:spPr>
      </p:pic>
      <p:pic>
        <p:nvPicPr>
          <p:cNvPr id="5" name="Picture 10" descr="A picture containing gear&#10;&#10;Description automatically generated">
            <a:extLst>
              <a:ext uri="{FF2B5EF4-FFF2-40B4-BE49-F238E27FC236}">
                <a16:creationId xmlns:a16="http://schemas.microsoft.com/office/drawing/2014/main" id="{6B9B2D79-0E23-4AA7-B655-25826BA5B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476" y="2631859"/>
            <a:ext cx="4814832" cy="3411002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0FCF6B-C409-4BC6-A1CC-4D42DD726308}"/>
              </a:ext>
            </a:extLst>
          </p:cNvPr>
          <p:cNvSpPr txBox="1"/>
          <p:nvPr/>
        </p:nvSpPr>
        <p:spPr>
          <a:xfrm>
            <a:off x="10286999" y="6214533"/>
            <a:ext cx="1905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Octavio Duran </a:t>
            </a:r>
          </a:p>
          <a:p>
            <a:r>
              <a:rPr lang="en-US">
                <a:ea typeface="+mn-lt"/>
                <a:cs typeface="+mn-lt"/>
              </a:rPr>
              <a:t>21F13  02/08/22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0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1367-45F0-4E9B-B13C-2ECB302F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Design ITERATION (</a:t>
            </a:r>
            <a:r>
              <a:rPr lang="en-US" err="1">
                <a:cs typeface="Calibri Light"/>
              </a:rPr>
              <a:t>bATTERY</a:t>
            </a:r>
            <a:r>
              <a:rPr lang="en-US">
                <a:cs typeface="Calibri Light"/>
              </a:rPr>
              <a:t> CASING)</a:t>
            </a:r>
            <a:endParaRPr lang="en-US"/>
          </a:p>
        </p:txBody>
      </p:sp>
      <p:pic>
        <p:nvPicPr>
          <p:cNvPr id="7" name="Picture 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CADA1B4-327D-4468-B603-CD8B1E0CA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7308" y="2657230"/>
            <a:ext cx="3003591" cy="3124201"/>
          </a:xfrm>
        </p:spPr>
      </p:pic>
      <p:pic>
        <p:nvPicPr>
          <p:cNvPr id="8" name="Picture 8" descr="A picture containing table, worktable&#10;&#10;Description automatically generated">
            <a:extLst>
              <a:ext uri="{FF2B5EF4-FFF2-40B4-BE49-F238E27FC236}">
                <a16:creationId xmlns:a16="http://schemas.microsoft.com/office/drawing/2014/main" id="{5A5D2BCA-0DF4-4CCA-BD1B-46EE9D65F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091" y="2717923"/>
            <a:ext cx="2553432" cy="2995001"/>
          </a:xfrm>
          <a:prstGeom prst="rect">
            <a:avLst/>
          </a:prstGeom>
        </p:spPr>
      </p:pic>
      <p:pic>
        <p:nvPicPr>
          <p:cNvPr id="9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60732C70-E10B-4518-8CC6-FA4333E84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660691"/>
            <a:ext cx="2743200" cy="3138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39082E-11C0-47E2-AD88-06C492A07F4A}"/>
              </a:ext>
            </a:extLst>
          </p:cNvPr>
          <p:cNvSpPr txBox="1"/>
          <p:nvPr/>
        </p:nvSpPr>
        <p:spPr>
          <a:xfrm>
            <a:off x="9890051" y="6212958"/>
            <a:ext cx="23001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Brendon Jameson ​​</a:t>
            </a:r>
          </a:p>
          <a:p>
            <a:r>
              <a:rPr lang="en-US">
                <a:cs typeface="Segoe UI"/>
              </a:rPr>
              <a:t>21F13  02/08/22</a:t>
            </a:r>
          </a:p>
        </p:txBody>
      </p:sp>
    </p:spTree>
    <p:extLst>
      <p:ext uri="{BB962C8B-B14F-4D97-AF65-F5344CB8AC3E}">
        <p14:creationId xmlns:p14="http://schemas.microsoft.com/office/powerpoint/2010/main" val="124647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1367-45F0-4E9B-B13C-2ECB302F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Design Efforts (FRAME)</a:t>
            </a:r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503FDFC-333E-4460-9BC3-78C959EB4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" t="-286" r="20896" b="286"/>
          <a:stretch/>
        </p:blipFill>
        <p:spPr>
          <a:xfrm>
            <a:off x="409213" y="2195982"/>
            <a:ext cx="3679959" cy="4050752"/>
          </a:xfr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4A3F515-9DEC-4ACD-9672-1595898D3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785" y="2230749"/>
            <a:ext cx="2743200" cy="4057272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DA2022B-834F-460C-9785-910CF33AD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015" y="2195158"/>
            <a:ext cx="2743200" cy="41089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499847-9209-4C14-809D-4ED692C3C1E9}"/>
              </a:ext>
            </a:extLst>
          </p:cNvPr>
          <p:cNvSpPr txBox="1"/>
          <p:nvPr/>
        </p:nvSpPr>
        <p:spPr>
          <a:xfrm>
            <a:off x="9925494" y="6248400"/>
            <a:ext cx="22647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Brendon Jameson ​</a:t>
            </a:r>
          </a:p>
          <a:p>
            <a:r>
              <a:rPr lang="en-US">
                <a:cs typeface="Segoe UI"/>
              </a:rPr>
              <a:t>21F13  02/08/22</a:t>
            </a:r>
          </a:p>
        </p:txBody>
      </p:sp>
    </p:spTree>
    <p:extLst>
      <p:ext uri="{BB962C8B-B14F-4D97-AF65-F5344CB8AC3E}">
        <p14:creationId xmlns:p14="http://schemas.microsoft.com/office/powerpoint/2010/main" val="69810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A5CF-9708-4DC8-ABFE-22DA5E8B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85" y="0"/>
            <a:ext cx="9905998" cy="1905000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Purchasing Plan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DB5B0E-132C-4ADA-8501-A78B46DD9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8651" y="78553"/>
            <a:ext cx="6143349" cy="5500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AFE6B-889D-4BC7-B431-E88D9F7EE01D}"/>
              </a:ext>
            </a:extLst>
          </p:cNvPr>
          <p:cNvSpPr txBox="1"/>
          <p:nvPr/>
        </p:nvSpPr>
        <p:spPr>
          <a:xfrm>
            <a:off x="715285" y="1518082"/>
            <a:ext cx="483325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Budget: $3,000</a:t>
            </a:r>
          </a:p>
          <a:p>
            <a:r>
              <a:rPr lang="en-US"/>
              <a:t>Remaining of Budget: $1,606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EA4E1-8E58-4E9C-A600-AD7014361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98" y="2401447"/>
            <a:ext cx="5806602" cy="2575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C49A6B-DC7B-4B5C-B1F8-3A7006276AA8}"/>
              </a:ext>
            </a:extLst>
          </p:cNvPr>
          <p:cNvSpPr txBox="1"/>
          <p:nvPr/>
        </p:nvSpPr>
        <p:spPr>
          <a:xfrm>
            <a:off x="10271051" y="6212958"/>
            <a:ext cx="19191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Octavio Duran ​</a:t>
            </a:r>
          </a:p>
          <a:p>
            <a:pPr rtl="0"/>
            <a:r>
              <a:rPr lang="en-US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21F13  02/08/22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3699F-0EE1-4312-B9F7-2A1A23C5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Manufacturing Plan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26F9EF-FF65-4A51-BABF-8BF2C80AA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4216" y="640080"/>
            <a:ext cx="9178944" cy="360273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66842-2718-439C-8205-28F810454A21}"/>
              </a:ext>
            </a:extLst>
          </p:cNvPr>
          <p:cNvSpPr txBox="1"/>
          <p:nvPr/>
        </p:nvSpPr>
        <p:spPr>
          <a:xfrm>
            <a:off x="10102702" y="6212958"/>
            <a:ext cx="20875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Abriana Romero ​​</a:t>
            </a:r>
          </a:p>
          <a:p>
            <a:r>
              <a:rPr lang="en-US">
                <a:cs typeface="Segoe UI"/>
              </a:rPr>
              <a:t>21F13  02/08/22</a:t>
            </a:r>
          </a:p>
        </p:txBody>
      </p:sp>
    </p:spTree>
    <p:extLst>
      <p:ext uri="{BB962C8B-B14F-4D97-AF65-F5344CB8AC3E}">
        <p14:creationId xmlns:p14="http://schemas.microsoft.com/office/powerpoint/2010/main" val="18172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B10A1EB3-C927-4536-9880-11F77B7E0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07783-D602-4DBE-AB30-DD7BC866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Demonstration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8C67178-C15E-489D-8DDF-CB1BD419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547807"/>
            <a:ext cx="11085044" cy="381680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58A77C-79E3-418D-A4F5-94462206C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3" r="20964" b="-2"/>
          <a:stretch/>
        </p:blipFill>
        <p:spPr>
          <a:xfrm>
            <a:off x="700048" y="700337"/>
            <a:ext cx="2593593" cy="3525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2FFD0D-5C08-4124-8A66-18E3078548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"/>
          <a:stretch/>
        </p:blipFill>
        <p:spPr>
          <a:xfrm>
            <a:off x="3429498" y="698376"/>
            <a:ext cx="2591786" cy="3529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9A835A-DACB-455A-9AF3-E8FB63156D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r="35739" b="-2"/>
          <a:stretch/>
        </p:blipFill>
        <p:spPr>
          <a:xfrm>
            <a:off x="6157141" y="700335"/>
            <a:ext cx="2593272" cy="3525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358156-0500-481A-8925-60A69B7AA2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9" b="-2"/>
          <a:stretch/>
        </p:blipFill>
        <p:spPr>
          <a:xfrm>
            <a:off x="8886270" y="700335"/>
            <a:ext cx="2596896" cy="3525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7447D7-4913-42E7-BD11-ABC4F548E9B1}"/>
              </a:ext>
            </a:extLst>
          </p:cNvPr>
          <p:cNvSpPr txBox="1"/>
          <p:nvPr/>
        </p:nvSpPr>
        <p:spPr>
          <a:xfrm>
            <a:off x="10058400" y="6212958"/>
            <a:ext cx="21318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Abriana Romero ​​​</a:t>
            </a:r>
          </a:p>
          <a:p>
            <a:r>
              <a:rPr lang="en-US">
                <a:cs typeface="Segoe UI"/>
              </a:rPr>
              <a:t>21F13  02/08/22</a:t>
            </a:r>
          </a:p>
        </p:txBody>
      </p:sp>
    </p:spTree>
    <p:extLst>
      <p:ext uri="{BB962C8B-B14F-4D97-AF65-F5344CB8AC3E}">
        <p14:creationId xmlns:p14="http://schemas.microsoft.com/office/powerpoint/2010/main" val="349988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10A1EB3-C927-4536-9880-11F77B7E0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D8DE3-02F3-4C09-BE14-EBC52B1F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demonstration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C67178-C15E-489D-8DDF-CB1BD419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547807"/>
            <a:ext cx="11085044" cy="381680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2056ED-0992-4C92-9059-858CA969C0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r="-2" b="-2"/>
          <a:stretch/>
        </p:blipFill>
        <p:spPr>
          <a:xfrm>
            <a:off x="700048" y="700337"/>
            <a:ext cx="2593593" cy="3525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02267F-FB27-46B8-AAC4-E4AF2372A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"/>
          <a:stretch/>
        </p:blipFill>
        <p:spPr>
          <a:xfrm>
            <a:off x="3429498" y="698376"/>
            <a:ext cx="2591786" cy="352958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02D0C0-6068-473A-B604-168A2538A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r="-2" b="-2"/>
          <a:stretch/>
        </p:blipFill>
        <p:spPr>
          <a:xfrm>
            <a:off x="6157141" y="700335"/>
            <a:ext cx="2593272" cy="3525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D79412-9933-4C11-BB2D-1EB04B2CD0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9" b="-2"/>
          <a:stretch/>
        </p:blipFill>
        <p:spPr>
          <a:xfrm>
            <a:off x="8886270" y="700335"/>
            <a:ext cx="2596896" cy="3525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37C75F-DA81-4114-B447-93313503D053}"/>
              </a:ext>
            </a:extLst>
          </p:cNvPr>
          <p:cNvSpPr txBox="1"/>
          <p:nvPr/>
        </p:nvSpPr>
        <p:spPr>
          <a:xfrm>
            <a:off x="10253330" y="6212958"/>
            <a:ext cx="19368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Benjamin Plis​​​</a:t>
            </a:r>
          </a:p>
          <a:p>
            <a:r>
              <a:rPr lang="en-US">
                <a:cs typeface="Segoe UI"/>
              </a:rPr>
              <a:t>21F13  02/08/22</a:t>
            </a:r>
          </a:p>
        </p:txBody>
      </p:sp>
    </p:spTree>
    <p:extLst>
      <p:ext uri="{BB962C8B-B14F-4D97-AF65-F5344CB8AC3E}">
        <p14:creationId xmlns:p14="http://schemas.microsoft.com/office/powerpoint/2010/main" val="530386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3835311886D4DA894979046AF96F4" ma:contentTypeVersion="10" ma:contentTypeDescription="Create a new document." ma:contentTypeScope="" ma:versionID="45a175d62e3ab51132ca5562dc9e67d5">
  <xsd:schema xmlns:xsd="http://www.w3.org/2001/XMLSchema" xmlns:xs="http://www.w3.org/2001/XMLSchema" xmlns:p="http://schemas.microsoft.com/office/2006/metadata/properties" xmlns:ns2="2313466c-6080-4749-bdbf-11923c63b6c9" targetNamespace="http://schemas.microsoft.com/office/2006/metadata/properties" ma:root="true" ma:fieldsID="1edecf339c670c8b8ec5b268429743fc" ns2:_="">
    <xsd:import namespace="2313466c-6080-4749-bdbf-11923c63b6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3466c-6080-4749-bdbf-11923c63b6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558314-F832-44DF-BC03-DF03074ABD94}">
  <ds:schemaRefs>
    <ds:schemaRef ds:uri="2313466c-6080-4749-bdbf-11923c63b6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C8568BE-F205-4D5A-8D72-BB25E6C685A9}">
  <ds:schemaRefs>
    <ds:schemaRef ds:uri="2313466c-6080-4749-bdbf-11923c63b6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5408F2-2107-406E-85C4-38EF9D0AB2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Mesh</vt:lpstr>
      <vt:lpstr>ebaja</vt:lpstr>
      <vt:lpstr>Design Efforts</vt:lpstr>
      <vt:lpstr>Design ITERATION (gEARBOX)</vt:lpstr>
      <vt:lpstr>Design ITERATION (bATTERY CASING)</vt:lpstr>
      <vt:lpstr>Design Efforts (FRAME)</vt:lpstr>
      <vt:lpstr>Purchasing Plan</vt:lpstr>
      <vt:lpstr>Manufacturing Plan</vt:lpstr>
      <vt:lpstr>Demonstration</vt:lpstr>
      <vt:lpstr>demonstration</vt:lpstr>
      <vt:lpstr>Demonstration</vt:lpstr>
      <vt:lpstr>Gantt Chart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Benjamin Joseph Plis</cp:lastModifiedBy>
  <cp:revision>1</cp:revision>
  <dcterms:created xsi:type="dcterms:W3CDTF">2022-02-07T21:09:31Z</dcterms:created>
  <dcterms:modified xsi:type="dcterms:W3CDTF">2022-02-28T02:32:37Z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0x0101002183835311886D4DA894979046AF96F4</vt:lpwstr>
  </property>
</Properties>
</file>